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38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40" r:id="rId3"/>
    <p:sldId id="258" r:id="rId4"/>
    <p:sldId id="259" r:id="rId5"/>
    <p:sldId id="277" r:id="rId6"/>
    <p:sldId id="268" r:id="rId7"/>
    <p:sldId id="269" r:id="rId8"/>
    <p:sldId id="263" r:id="rId9"/>
    <p:sldId id="311" r:id="rId10"/>
    <p:sldId id="341" r:id="rId11"/>
    <p:sldId id="342" r:id="rId12"/>
    <p:sldId id="343" r:id="rId13"/>
    <p:sldId id="344" r:id="rId14"/>
    <p:sldId id="328" r:id="rId15"/>
    <p:sldId id="329" r:id="rId16"/>
    <p:sldId id="310" r:id="rId17"/>
    <p:sldId id="339" r:id="rId18"/>
    <p:sldId id="345" r:id="rId19"/>
  </p:sldIdLst>
  <p:sldSz cx="10693400" cy="7562850"/>
  <p:notesSz cx="10017125" cy="688816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8C7"/>
    <a:srgbClr val="112837"/>
    <a:srgbClr val="E5E6E4"/>
    <a:srgbClr val="BBA175"/>
    <a:srgbClr val="4B7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74" autoAdjust="0"/>
  </p:normalViewPr>
  <p:slideViewPr>
    <p:cSldViewPr>
      <p:cViewPr>
        <p:scale>
          <a:sx n="93" d="100"/>
          <a:sy n="93" d="100"/>
        </p:scale>
        <p:origin x="1674" y="26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40854" cy="345565"/>
          </a:xfrm>
          <a:prstGeom prst="rect">
            <a:avLst/>
          </a:prstGeom>
        </p:spPr>
        <p:txBody>
          <a:bodyPr vert="horz" lIns="84673" tIns="42337" rIns="84673" bIns="42337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4785" y="1"/>
            <a:ext cx="4339366" cy="345565"/>
          </a:xfrm>
          <a:prstGeom prst="rect">
            <a:avLst/>
          </a:prstGeom>
        </p:spPr>
        <p:txBody>
          <a:bodyPr vert="horz" lIns="84673" tIns="42337" rIns="84673" bIns="42337" rtlCol="0"/>
          <a:lstStyle>
            <a:lvl1pPr algn="r">
              <a:defRPr sz="1100"/>
            </a:lvl1pPr>
          </a:lstStyle>
          <a:p>
            <a:fld id="{0597606B-42C9-4EBE-9941-65F2EAEF997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67088" y="862013"/>
            <a:ext cx="3282950" cy="2322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673" tIns="42337" rIns="84673" bIns="4233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2308" y="3315399"/>
            <a:ext cx="8012510" cy="2712467"/>
          </a:xfrm>
          <a:prstGeom prst="rect">
            <a:avLst/>
          </a:prstGeom>
        </p:spPr>
        <p:txBody>
          <a:bodyPr vert="horz" lIns="84673" tIns="42337" rIns="84673" bIns="4233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2599"/>
            <a:ext cx="4340854" cy="345564"/>
          </a:xfrm>
          <a:prstGeom prst="rect">
            <a:avLst/>
          </a:prstGeom>
        </p:spPr>
        <p:txBody>
          <a:bodyPr vert="horz" lIns="84673" tIns="42337" rIns="84673" bIns="42337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4785" y="6542599"/>
            <a:ext cx="4339366" cy="345564"/>
          </a:xfrm>
          <a:prstGeom prst="rect">
            <a:avLst/>
          </a:prstGeom>
        </p:spPr>
        <p:txBody>
          <a:bodyPr vert="horz" lIns="84673" tIns="42337" rIns="84673" bIns="42337" rtlCol="0" anchor="b"/>
          <a:lstStyle>
            <a:lvl1pPr algn="r">
              <a:defRPr sz="1100"/>
            </a:lvl1pPr>
          </a:lstStyle>
          <a:p>
            <a:fld id="{39143EB6-1D17-4F45-9FD6-EAC9C4CD8B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157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43EB6-1D17-4F45-9FD6-EAC9C4CD8B6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0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Inter V"/>
                <a:cs typeface="Inter V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Inter V"/>
                <a:cs typeface="Inter V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Inter V"/>
                <a:cs typeface="Inter V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112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7506" y="12"/>
            <a:ext cx="4684496" cy="755999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Inter V"/>
                <a:cs typeface="Inter V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7297" y="1237722"/>
            <a:ext cx="4276117" cy="12429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Inter V"/>
                <a:cs typeface="Inter V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84650" y="2682005"/>
            <a:ext cx="8037830" cy="4365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3.wdp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80E249-33E9-43B2-6098-C7B37DB7EB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"/>
          <a:stretch/>
        </p:blipFill>
        <p:spPr>
          <a:xfrm>
            <a:off x="-31517" y="0"/>
            <a:ext cx="10723546" cy="756285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-31516" y="2953791"/>
            <a:ext cx="10724916" cy="496290"/>
          </a:xfrm>
          <a:prstGeom prst="rect">
            <a:avLst/>
          </a:prstGeom>
          <a:solidFill>
            <a:srgbClr val="112837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3200" dirty="0">
              <a:latin typeface="Inter V"/>
              <a:cs typeface="Inter V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1775" y="5994415"/>
            <a:ext cx="4804925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500" spc="90" dirty="0">
                <a:solidFill>
                  <a:srgbClr val="112837"/>
                </a:solidFill>
                <a:latin typeface="Inter V Extra Bold" panose="02000503000000020004" pitchFamily="2" charset="0"/>
                <a:ea typeface="Inter V Extra Bold" panose="02000503000000020004" pitchFamily="2" charset="0"/>
                <a:cs typeface="Inter V Extra Bold" panose="02000503000000020004" pitchFamily="2" charset="0"/>
              </a:rPr>
              <a:t>ПАРТНЕРСТВО</a:t>
            </a:r>
            <a:r>
              <a:rPr sz="3500" spc="-185" dirty="0">
                <a:solidFill>
                  <a:srgbClr val="112837"/>
                </a:solidFill>
                <a:latin typeface="Inter V Extra Bold" panose="02000503000000020004" pitchFamily="2" charset="0"/>
                <a:ea typeface="Inter V Extra Bold" panose="02000503000000020004" pitchFamily="2" charset="0"/>
                <a:cs typeface="Inter V Extra Bold" panose="02000503000000020004" pitchFamily="2" charset="0"/>
              </a:rPr>
              <a:t> </a:t>
            </a:r>
            <a:r>
              <a:rPr sz="3500" spc="-50" dirty="0">
                <a:solidFill>
                  <a:srgbClr val="112837"/>
                </a:solidFill>
                <a:latin typeface="Inter V Extra Bold" panose="02000503000000020004" pitchFamily="2" charset="0"/>
                <a:ea typeface="Inter V Extra Bold" panose="02000503000000020004" pitchFamily="2" charset="0"/>
                <a:cs typeface="Inter V Extra Bold" panose="02000503000000020004" pitchFamily="2" charset="0"/>
              </a:rPr>
              <a:t>– </a:t>
            </a:r>
            <a:r>
              <a:rPr sz="3500" spc="185" dirty="0">
                <a:solidFill>
                  <a:srgbClr val="112837"/>
                </a:solidFill>
                <a:latin typeface="Inter V Extra Bold" panose="02000503000000020004" pitchFamily="2" charset="0"/>
                <a:ea typeface="Inter V Extra Bold" panose="02000503000000020004" pitchFamily="2" charset="0"/>
                <a:cs typeface="Inter V Extra Bold" panose="02000503000000020004" pitchFamily="2" charset="0"/>
              </a:rPr>
              <a:t>КЛЮЧ</a:t>
            </a:r>
            <a:r>
              <a:rPr sz="3500" spc="-229" dirty="0">
                <a:solidFill>
                  <a:srgbClr val="112837"/>
                </a:solidFill>
                <a:latin typeface="Inter V Extra Bold" panose="02000503000000020004" pitchFamily="2" charset="0"/>
                <a:ea typeface="Inter V Extra Bold" panose="02000503000000020004" pitchFamily="2" charset="0"/>
                <a:cs typeface="Inter V Extra Bold" panose="02000503000000020004" pitchFamily="2" charset="0"/>
              </a:rPr>
              <a:t> </a:t>
            </a:r>
            <a:r>
              <a:rPr sz="3500" spc="270" dirty="0">
                <a:solidFill>
                  <a:srgbClr val="112837"/>
                </a:solidFill>
                <a:latin typeface="Inter V Extra Bold" panose="02000503000000020004" pitchFamily="2" charset="0"/>
                <a:ea typeface="Inter V Extra Bold" panose="02000503000000020004" pitchFamily="2" charset="0"/>
                <a:cs typeface="Inter V Extra Bold" panose="02000503000000020004" pitchFamily="2" charset="0"/>
              </a:rPr>
              <a:t>К</a:t>
            </a:r>
            <a:r>
              <a:rPr sz="3500" spc="-225" dirty="0">
                <a:solidFill>
                  <a:srgbClr val="112837"/>
                </a:solidFill>
                <a:latin typeface="Inter V Extra Bold" panose="02000503000000020004" pitchFamily="2" charset="0"/>
                <a:ea typeface="Inter V Extra Bold" panose="02000503000000020004" pitchFamily="2" charset="0"/>
                <a:cs typeface="Inter V Extra Bold" panose="02000503000000020004" pitchFamily="2" charset="0"/>
              </a:rPr>
              <a:t> </a:t>
            </a:r>
            <a:r>
              <a:rPr sz="3500" spc="145" dirty="0">
                <a:solidFill>
                  <a:srgbClr val="112837"/>
                </a:solidFill>
                <a:latin typeface="Inter V Extra Bold" panose="02000503000000020004" pitchFamily="2" charset="0"/>
                <a:ea typeface="Inter V Extra Bold" panose="02000503000000020004" pitchFamily="2" charset="0"/>
                <a:cs typeface="Inter V Extra Bold" panose="02000503000000020004" pitchFamily="2" charset="0"/>
              </a:rPr>
              <a:t>УСПЕХУ</a:t>
            </a:r>
            <a:endParaRPr sz="3500" dirty="0">
              <a:latin typeface="Inter V Extra Bold" panose="02000503000000020004" pitchFamily="2" charset="0"/>
              <a:ea typeface="Inter V Extra Bold" panose="02000503000000020004" pitchFamily="2" charset="0"/>
              <a:cs typeface="Inter V Extra Bold" panose="02000503000000020004" pitchFamily="2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71736" y="6720367"/>
            <a:ext cx="9575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112837"/>
                </a:solidFill>
                <a:latin typeface="Inter V"/>
                <a:cs typeface="Inter V"/>
              </a:rPr>
              <a:t>QNP.KZ</a:t>
            </a:r>
            <a:endParaRPr sz="2000">
              <a:latin typeface="Inter V"/>
              <a:cs typeface="Inter V"/>
            </a:endParaRP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2278FCB8-9E7C-1852-E0B7-054CF81EDFDA}"/>
              </a:ext>
            </a:extLst>
          </p:cNvPr>
          <p:cNvSpPr txBox="1"/>
          <p:nvPr/>
        </p:nvSpPr>
        <p:spPr>
          <a:xfrm>
            <a:off x="-32890" y="3362108"/>
            <a:ext cx="10726289" cy="496290"/>
          </a:xfrm>
          <a:prstGeom prst="rect">
            <a:avLst/>
          </a:prstGeom>
          <a:solidFill>
            <a:srgbClr val="112837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3200" dirty="0">
              <a:latin typeface="Inter V"/>
              <a:cs typeface="Inter V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AE098C31-988D-07E6-4F97-FA9D1A352B88}"/>
              </a:ext>
            </a:extLst>
          </p:cNvPr>
          <p:cNvSpPr txBox="1"/>
          <p:nvPr/>
        </p:nvSpPr>
        <p:spPr>
          <a:xfrm>
            <a:off x="-32890" y="3830845"/>
            <a:ext cx="10726290" cy="496290"/>
          </a:xfrm>
          <a:prstGeom prst="rect">
            <a:avLst/>
          </a:prstGeom>
          <a:solidFill>
            <a:srgbClr val="112837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3200" dirty="0">
              <a:latin typeface="Inter V"/>
              <a:cs typeface="Inter V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A6FE2A5B-874E-B03B-C762-FEEFA399EC0D}"/>
              </a:ext>
            </a:extLst>
          </p:cNvPr>
          <p:cNvSpPr txBox="1"/>
          <p:nvPr/>
        </p:nvSpPr>
        <p:spPr>
          <a:xfrm>
            <a:off x="-32889" y="4318187"/>
            <a:ext cx="10726289" cy="496290"/>
          </a:xfrm>
          <a:prstGeom prst="rect">
            <a:avLst/>
          </a:prstGeom>
          <a:solidFill>
            <a:srgbClr val="112837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3200" dirty="0">
              <a:latin typeface="Inter V"/>
              <a:cs typeface="Inter V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5B9832E-DE80-804B-FEC4-FA0B6CCE7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00" y="3381158"/>
            <a:ext cx="8645969" cy="100017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128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1">
            <a:extLst>
              <a:ext uri="{FF2B5EF4-FFF2-40B4-BE49-F238E27FC236}">
                <a16:creationId xmlns:a16="http://schemas.microsoft.com/office/drawing/2014/main" id="{11E3BC1B-EC4A-2F6C-54A4-0268EFAE0B08}"/>
              </a:ext>
            </a:extLst>
          </p:cNvPr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nTEeZ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C8Igk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FlBAAAAAAAAmHsAAIhFAAAQAAAAJgAAAAgAAAD//////////w=="/>
              </a:ext>
            </a:extLst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7458" y="0"/>
            <a:ext cx="5744923" cy="75628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object 12"/>
          <p:cNvSpPr/>
          <p:nvPr/>
        </p:nvSpPr>
        <p:spPr>
          <a:xfrm>
            <a:off x="540001" y="461655"/>
            <a:ext cx="10152380" cy="6350"/>
          </a:xfrm>
          <a:custGeom>
            <a:avLst/>
            <a:gdLst/>
            <a:ahLst/>
            <a:cxnLst/>
            <a:rect l="l" t="t" r="r" b="b"/>
            <a:pathLst>
              <a:path w="10152380" h="6350">
                <a:moveTo>
                  <a:pt x="0" y="6350"/>
                </a:moveTo>
                <a:lnTo>
                  <a:pt x="10152001" y="6350"/>
                </a:lnTo>
                <a:lnTo>
                  <a:pt x="10152001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300" y="523336"/>
            <a:ext cx="1790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spc="-25" dirty="0">
                <a:solidFill>
                  <a:schemeClr val="bg1"/>
                </a:solidFill>
                <a:latin typeface="Inter V"/>
                <a:cs typeface="Inter V"/>
              </a:rPr>
              <a:t>10</a:t>
            </a:r>
            <a:endParaRPr sz="1000" dirty="0">
              <a:solidFill>
                <a:schemeClr val="bg1"/>
              </a:solidFill>
              <a:latin typeface="Inter V"/>
              <a:cs typeface="Inter V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94000" y="523336"/>
            <a:ext cx="11931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chemeClr val="bg1"/>
                </a:solidFill>
                <a:latin typeface="Inter V Medium"/>
                <a:cs typeface="Inter V Medium"/>
              </a:rPr>
              <a:t>WELCOME</a:t>
            </a:r>
            <a:r>
              <a:rPr sz="1000" b="0" spc="-40" dirty="0">
                <a:solidFill>
                  <a:schemeClr val="bg1"/>
                </a:solidFill>
                <a:latin typeface="Inter V Medium"/>
                <a:cs typeface="Inter V Medium"/>
              </a:rPr>
              <a:t> </a:t>
            </a:r>
            <a:r>
              <a:rPr sz="1000" b="0" dirty="0">
                <a:solidFill>
                  <a:schemeClr val="bg1"/>
                </a:solidFill>
                <a:latin typeface="Inter V Medium"/>
                <a:cs typeface="Inter V Medium"/>
              </a:rPr>
              <a:t>TO</a:t>
            </a:r>
            <a:r>
              <a:rPr sz="1000" b="0" spc="-35" dirty="0">
                <a:solidFill>
                  <a:schemeClr val="bg1"/>
                </a:solidFill>
                <a:latin typeface="Inter V Medium"/>
                <a:cs typeface="Inter V Medium"/>
              </a:rPr>
              <a:t> </a:t>
            </a:r>
            <a:r>
              <a:rPr sz="1000" b="0" spc="-25" dirty="0">
                <a:solidFill>
                  <a:schemeClr val="bg1"/>
                </a:solidFill>
                <a:latin typeface="Inter V Medium"/>
                <a:cs typeface="Inter V Medium"/>
              </a:rPr>
              <a:t>QNP</a:t>
            </a:r>
            <a:endParaRPr sz="1000" dirty="0">
              <a:solidFill>
                <a:schemeClr val="bg1"/>
              </a:solidFill>
              <a:latin typeface="Inter V Medium"/>
              <a:cs typeface="Inter V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5199" y="546126"/>
            <a:ext cx="55880" cy="120546"/>
          </a:xfrm>
          <a:prstGeom prst="rect">
            <a:avLst/>
          </a:prstGeom>
          <a:solidFill>
            <a:srgbClr val="112837"/>
          </a:solidFill>
          <a:ln>
            <a:solidFill>
              <a:srgbClr val="112837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solidFill>
                  <a:schemeClr val="bg1"/>
                </a:solidFill>
                <a:latin typeface="Inter V Medium"/>
                <a:cs typeface="Inter V Medium"/>
              </a:rPr>
              <a:t>|</a:t>
            </a:r>
            <a:endParaRPr sz="700" dirty="0">
              <a:solidFill>
                <a:schemeClr val="bg1"/>
              </a:solidFill>
              <a:latin typeface="Inter V Medium"/>
              <a:cs typeface="Inter V Medium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15CE12A-9B43-22CB-E0F6-3289294C07AA}"/>
              </a:ext>
            </a:extLst>
          </p:cNvPr>
          <p:cNvSpPr/>
          <p:nvPr/>
        </p:nvSpPr>
        <p:spPr>
          <a:xfrm>
            <a:off x="4939982" y="1043627"/>
            <a:ext cx="5802881" cy="1391272"/>
          </a:xfrm>
          <a:prstGeom prst="rect">
            <a:avLst/>
          </a:prstGeom>
          <a:solidFill>
            <a:srgbClr val="112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7C8DB3E-F50C-E501-6F0E-5BA332647E5F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NMlC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pAMAAHcSAAB4QAAAFxkAABAgAAAmAAAACAAAAP//////////"/>
              </a:ext>
            </a:extLst>
          </p:cNvSpPr>
          <p:nvPr/>
        </p:nvSpPr>
        <p:spPr>
          <a:xfrm>
            <a:off x="5329997" y="1343025"/>
            <a:ext cx="5105400" cy="6346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/>
            <a:r>
              <a:rPr lang="ru-ru" sz="2000" b="1" cap="none" dirty="0">
                <a:solidFill>
                  <a:schemeClr val="bg1"/>
                </a:solidFill>
                <a:latin typeface="Inter V" charset="0"/>
                <a:ea typeface="Inter V" charset="0"/>
                <a:cs typeface="Inter V" charset="0"/>
              </a:rPr>
              <a:t>УСЛУГИ В ОБЛАСТИ ПРОМЫШЛЕННОЙ БЕЗОПАСНОСТИ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A42E16D-F067-1F61-B358-6E7C6628540D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t7e3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qwMAAJ8aAACAQAAAfSAAABAgAAAmAAAACAAAAP//////////"/>
              </a:ext>
            </a:extLst>
          </p:cNvSpPr>
          <p:nvPr/>
        </p:nvSpPr>
        <p:spPr>
          <a:xfrm>
            <a:off x="566999" y="3078639"/>
            <a:ext cx="4040332" cy="384047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457200" indent="-457200" algn="l">
              <a:buFont typeface="Wingdings" charset="2"/>
              <a:buChar char="§"/>
            </a:pPr>
            <a:r>
              <a:rPr lang="ru-ru" sz="14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Разработка деклараций промышленной безопасности;</a:t>
            </a:r>
          </a:p>
          <a:p>
            <a:pPr marL="457200" indent="-457200" algn="l">
              <a:buFont typeface="Wingdings" charset="2"/>
              <a:buChar char="§"/>
            </a:pPr>
            <a:endParaRPr lang="ru-RU" sz="1400" dirty="0">
              <a:solidFill>
                <a:schemeClr val="bg1"/>
              </a:solidFill>
              <a:latin typeface="Inter" charset="0"/>
              <a:ea typeface="Inter" charset="0"/>
            </a:endParaRPr>
          </a:p>
          <a:p>
            <a:pPr marL="457200" indent="-457200" algn="l">
              <a:buFont typeface="Wingdings" charset="2"/>
              <a:buChar char="§"/>
            </a:pPr>
            <a:r>
              <a:rPr lang="ru-ru" sz="14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Аттестация юридических лиц на право проведения работ в области промышленной безопасности;</a:t>
            </a:r>
          </a:p>
          <a:p>
            <a:pPr marL="457200" indent="-457200" algn="l">
              <a:buFont typeface="Wingdings" charset="2"/>
              <a:buChar char="§"/>
            </a:pPr>
            <a:endParaRPr lang="ru-RU" sz="1400" dirty="0">
              <a:solidFill>
                <a:schemeClr val="bg1"/>
              </a:solidFill>
              <a:latin typeface="Inter" charset="0"/>
              <a:ea typeface="Inter" charset="0"/>
            </a:endParaRPr>
          </a:p>
          <a:p>
            <a:pPr marL="457200" indent="-457200" algn="l">
              <a:buFont typeface="Wingdings" charset="2"/>
              <a:buChar char="§"/>
            </a:pPr>
            <a:r>
              <a:rPr lang="ru-ru" sz="14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Экспертиза промышленной безопасности технологических устройств и оборудования, применяемых на опасных производственных объектах, с получением разрешения на их применение в Комитете промышленной безопасности Министерства по чрезвычайным ситуациям РК;</a:t>
            </a:r>
          </a:p>
          <a:p>
            <a:pPr marL="457200" indent="-457200" algn="l">
              <a:buFont typeface="Wingdings" charset="2"/>
              <a:buChar char="§"/>
            </a:pPr>
            <a:endParaRPr lang="ru-ru" sz="1400" cap="none" dirty="0">
              <a:solidFill>
                <a:schemeClr val="bg1"/>
              </a:solidFill>
              <a:latin typeface="Inter" charset="0"/>
              <a:ea typeface="Inter" charset="0"/>
              <a:cs typeface="Calibri" pitchFamily="2" charset="-52"/>
            </a:endParaRPr>
          </a:p>
          <a:p>
            <a:pPr algn="l"/>
            <a:endParaRPr lang="ru-ru" sz="1400" cap="none" dirty="0">
              <a:solidFill>
                <a:schemeClr val="bg1"/>
              </a:solidFill>
              <a:latin typeface="Inter" charset="0"/>
              <a:ea typeface="Inter" charset="0"/>
              <a:cs typeface="Calibri" pitchFamily="2" charset="-52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218960A-7453-1961-8859-C4BD26B96A56}"/>
              </a:ext>
            </a:extLst>
          </p:cNvPr>
          <p:cNvCxnSpPr/>
          <p:nvPr/>
        </p:nvCxnSpPr>
        <p:spPr>
          <a:xfrm>
            <a:off x="4939982" y="2434899"/>
            <a:ext cx="0" cy="710119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5EB9ECD8-F01F-5DB3-9BB2-FD459BFBC11D}"/>
              </a:ext>
            </a:extLst>
          </p:cNvPr>
          <p:cNvCxnSpPr/>
          <p:nvPr/>
        </p:nvCxnSpPr>
        <p:spPr>
          <a:xfrm flipH="1">
            <a:off x="0" y="2434899"/>
            <a:ext cx="107428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34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128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VQ Construction Site Supervision (Building &amp; Civil Engineering) | SCQF  Level 7 (SVQ L3) — JBM | Modern Apprenticeship Qualifications and Training  Providers">
            <a:extLst>
              <a:ext uri="{FF2B5EF4-FFF2-40B4-BE49-F238E27FC236}">
                <a16:creationId xmlns:a16="http://schemas.microsoft.com/office/drawing/2014/main" id="{AA46B511-6630-9DBD-803B-D9B5869F67EC}"/>
              </a:ext>
            </a:extLst>
          </p:cNvPr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nTEeZ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BQoAAAAAAACQBgAAAAAAAAAAAABkAAAAZAAAAAAAAAAjAAAABAAAAGQAAAAXAAAAFAAAAAAAAAAAAAAA/38AAP9/AAAAAAAACQAAAAQAAACXl5eX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Jg/AAAAAAAAmHsAAIhFAAAQAAAAJgAAAAgAAAD//////////w=="/>
              </a:ext>
            </a:extLst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25650" r="24054"/>
          <a:stretch/>
        </p:blipFill>
        <p:spPr>
          <a:xfrm>
            <a:off x="4993822" y="12701"/>
            <a:ext cx="5699579" cy="754379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object 12"/>
          <p:cNvSpPr/>
          <p:nvPr/>
        </p:nvSpPr>
        <p:spPr>
          <a:xfrm>
            <a:off x="540001" y="461655"/>
            <a:ext cx="10152380" cy="6350"/>
          </a:xfrm>
          <a:custGeom>
            <a:avLst/>
            <a:gdLst/>
            <a:ahLst/>
            <a:cxnLst/>
            <a:rect l="l" t="t" r="r" b="b"/>
            <a:pathLst>
              <a:path w="10152380" h="6350">
                <a:moveTo>
                  <a:pt x="0" y="6350"/>
                </a:moveTo>
                <a:lnTo>
                  <a:pt x="10152001" y="6350"/>
                </a:lnTo>
                <a:lnTo>
                  <a:pt x="10152001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300" y="523336"/>
            <a:ext cx="1790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spc="-25" dirty="0">
                <a:solidFill>
                  <a:schemeClr val="bg1"/>
                </a:solidFill>
                <a:latin typeface="Inter V"/>
                <a:cs typeface="Inter V"/>
              </a:rPr>
              <a:t>11</a:t>
            </a:r>
            <a:endParaRPr sz="1000" dirty="0">
              <a:solidFill>
                <a:schemeClr val="bg1"/>
              </a:solidFill>
              <a:latin typeface="Inter V"/>
              <a:cs typeface="Inter V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94000" y="523336"/>
            <a:ext cx="11931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chemeClr val="bg1"/>
                </a:solidFill>
                <a:latin typeface="Inter V Medium"/>
                <a:cs typeface="Inter V Medium"/>
              </a:rPr>
              <a:t>WELCOME</a:t>
            </a:r>
            <a:r>
              <a:rPr sz="1000" b="0" spc="-40" dirty="0">
                <a:solidFill>
                  <a:schemeClr val="bg1"/>
                </a:solidFill>
                <a:latin typeface="Inter V Medium"/>
                <a:cs typeface="Inter V Medium"/>
              </a:rPr>
              <a:t> </a:t>
            </a:r>
            <a:r>
              <a:rPr sz="1000" b="0" dirty="0">
                <a:solidFill>
                  <a:schemeClr val="bg1"/>
                </a:solidFill>
                <a:latin typeface="Inter V Medium"/>
                <a:cs typeface="Inter V Medium"/>
              </a:rPr>
              <a:t>TO</a:t>
            </a:r>
            <a:r>
              <a:rPr sz="1000" b="0" spc="-35" dirty="0">
                <a:solidFill>
                  <a:schemeClr val="bg1"/>
                </a:solidFill>
                <a:latin typeface="Inter V Medium"/>
                <a:cs typeface="Inter V Medium"/>
              </a:rPr>
              <a:t> </a:t>
            </a:r>
            <a:r>
              <a:rPr sz="1000" b="0" spc="-25" dirty="0">
                <a:solidFill>
                  <a:schemeClr val="bg1"/>
                </a:solidFill>
                <a:latin typeface="Inter V Medium"/>
                <a:cs typeface="Inter V Medium"/>
              </a:rPr>
              <a:t>QNP</a:t>
            </a:r>
            <a:endParaRPr sz="1000" dirty="0">
              <a:solidFill>
                <a:schemeClr val="bg1"/>
              </a:solidFill>
              <a:latin typeface="Inter V Medium"/>
              <a:cs typeface="Inter V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5199" y="546126"/>
            <a:ext cx="55880" cy="1205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solidFill>
                  <a:schemeClr val="bg1"/>
                </a:solidFill>
                <a:latin typeface="Inter V Medium"/>
                <a:cs typeface="Inter V Medium"/>
              </a:rPr>
              <a:t>|</a:t>
            </a:r>
            <a:endParaRPr sz="700" dirty="0">
              <a:solidFill>
                <a:schemeClr val="bg1"/>
              </a:solidFill>
              <a:latin typeface="Inter V Medium"/>
              <a:cs typeface="Inter V Medium"/>
            </a:endParaRP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358A1EBE-5CFF-2FD3-1E6B-D7A50B563A18}"/>
              </a:ext>
            </a:extLst>
          </p:cNvPr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nTEe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v/AA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fAYAAF0eAACMUAAAvUIAABAgAAAmAAAACAAAAP//////////"/>
              </a:ext>
            </a:extLst>
          </p:cNvSpPr>
          <p:nvPr/>
        </p:nvSpPr>
        <p:spPr>
          <a:xfrm>
            <a:off x="6236592" y="1830603"/>
            <a:ext cx="4045244" cy="45661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l">
              <a:lnSpc>
                <a:spcPct val="150000"/>
              </a:lnSpc>
            </a:pPr>
            <a:r>
              <a:rPr lang="ru-ru" sz="14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Независимый технический контроль выполнения на всех строительно- монтажных, и отделочных работ.</a:t>
            </a:r>
          </a:p>
          <a:p>
            <a:pPr algn="l">
              <a:lnSpc>
                <a:spcPct val="150000"/>
              </a:lnSpc>
            </a:pPr>
            <a:endParaRPr lang="ru-ru" sz="1400" cap="none" dirty="0">
              <a:solidFill>
                <a:schemeClr val="bg1"/>
              </a:solidFill>
              <a:latin typeface="Inter" charset="0"/>
              <a:ea typeface="Inter" charset="0"/>
              <a:cs typeface="Calibri" pitchFamily="2" charset="-52"/>
            </a:endParaRPr>
          </a:p>
          <a:p>
            <a:pPr algn="l">
              <a:lnSpc>
                <a:spcPct val="150000"/>
              </a:lnSpc>
            </a:pPr>
            <a:r>
              <a:rPr lang="ru-ru" sz="14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Проверка обоснованности проектных решений. </a:t>
            </a:r>
          </a:p>
          <a:p>
            <a:pPr algn="l">
              <a:lnSpc>
                <a:spcPct val="150000"/>
              </a:lnSpc>
            </a:pPr>
            <a:endParaRPr lang="ru-ru" sz="1400" cap="none" dirty="0">
              <a:solidFill>
                <a:schemeClr val="bg1"/>
              </a:solidFill>
              <a:latin typeface="Inter" charset="0"/>
              <a:ea typeface="Inter" charset="0"/>
              <a:cs typeface="Calibri" pitchFamily="2" charset="-52"/>
            </a:endParaRPr>
          </a:p>
          <a:p>
            <a:pPr algn="l">
              <a:lnSpc>
                <a:spcPct val="150000"/>
              </a:lnSpc>
            </a:pPr>
            <a:r>
              <a:rPr lang="ru-ru" sz="14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Проверочные расчеты конструкций, и инженерных сетей. </a:t>
            </a:r>
          </a:p>
          <a:p>
            <a:pPr algn="l">
              <a:lnSpc>
                <a:spcPct val="150000"/>
              </a:lnSpc>
            </a:pPr>
            <a:endParaRPr lang="ru-ru" sz="1400" cap="none" dirty="0">
              <a:solidFill>
                <a:schemeClr val="bg1"/>
              </a:solidFill>
              <a:latin typeface="Inter" charset="0"/>
              <a:ea typeface="Inter" charset="0"/>
              <a:cs typeface="Calibri" pitchFamily="2" charset="-52"/>
            </a:endParaRPr>
          </a:p>
          <a:p>
            <a:pPr algn="l">
              <a:lnSpc>
                <a:spcPct val="150000"/>
              </a:lnSpc>
            </a:pPr>
            <a:r>
              <a:rPr lang="ru-ru" sz="14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Контроль качества материала. </a:t>
            </a:r>
          </a:p>
          <a:p>
            <a:pPr algn="l">
              <a:lnSpc>
                <a:spcPct val="150000"/>
              </a:lnSpc>
            </a:pPr>
            <a:endParaRPr lang="ru-ru" sz="1400" cap="none" dirty="0">
              <a:solidFill>
                <a:schemeClr val="bg1"/>
              </a:solidFill>
              <a:latin typeface="Inter" charset="0"/>
              <a:ea typeface="Inter" charset="0"/>
              <a:cs typeface="Calibri" pitchFamily="2" charset="-52"/>
            </a:endParaRPr>
          </a:p>
          <a:p>
            <a:pPr algn="l">
              <a:lnSpc>
                <a:spcPct val="150000"/>
              </a:lnSpc>
            </a:pPr>
            <a:r>
              <a:rPr lang="ru-ru" sz="14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Контроль устранения дефектов. </a:t>
            </a:r>
          </a:p>
          <a:p>
            <a:pPr algn="l">
              <a:lnSpc>
                <a:spcPct val="150000"/>
              </a:lnSpc>
            </a:pPr>
            <a:endParaRPr lang="ru-ru" sz="1400" cap="none" dirty="0">
              <a:solidFill>
                <a:schemeClr val="bg1"/>
              </a:solidFill>
              <a:latin typeface="Inter" charset="0"/>
              <a:ea typeface="Inter" charset="0"/>
              <a:cs typeface="Calibri" pitchFamily="2" charset="-52"/>
            </a:endParaRPr>
          </a:p>
          <a:p>
            <a:pPr algn="l">
              <a:lnSpc>
                <a:spcPct val="150000"/>
              </a:lnSpc>
            </a:pPr>
            <a:r>
              <a:rPr lang="ru-ru" sz="14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Анализ строительной документаций.</a:t>
            </a:r>
          </a:p>
          <a:p>
            <a:pPr algn="l"/>
            <a:endParaRPr lang="ru-ru" sz="1400" cap="none" dirty="0">
              <a:solidFill>
                <a:srgbClr val="112837"/>
              </a:solidFill>
              <a:latin typeface="Inter" charset="0"/>
              <a:ea typeface="Inter" charset="0"/>
              <a:cs typeface="Calibri" pitchFamily="2" charset="-52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0408B0A9-5EBB-B5A6-BDE6-EADAEA4EEECE}"/>
              </a:ext>
            </a:extLst>
          </p:cNvPr>
          <p:cNvSpPr txBox="1">
            <a:spLocks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AAAAABUAAAAAAAAAA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G9wAA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TDkAAGwRAABcaQAAiBQAABAgAAAmAAAACAAAAD0wAAAAAAAA"/>
              </a:ext>
            </a:extLst>
          </p:cNvSpPr>
          <p:nvPr/>
        </p:nvSpPr>
        <p:spPr>
          <a:xfrm>
            <a:off x="616835" y="1652315"/>
            <a:ext cx="3200400" cy="505460"/>
          </a:xfrm>
          <a:prstGeom prst="rect">
            <a:avLst/>
          </a:prstGeom>
        </p:spPr>
        <p:txBody>
          <a:bodyPr vert="horz" wrap="square" lIns="0" tIns="13335" rIns="0" bIns="0" numCol="1" spcCol="215900" anchor="t">
            <a:prstTxWarp prst="textNoShape">
              <a:avLst/>
            </a:prstTxWarp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kk-KZ" sz="2000" b="1" dirty="0">
                <a:solidFill>
                  <a:srgbClr val="FFFFFF"/>
                </a:solidFill>
                <a:latin typeface="Inter V" charset="0"/>
                <a:ea typeface="Inter V" charset="0"/>
                <a:cs typeface="Inter V" charset="0"/>
              </a:rPr>
              <a:t>ТЕХНИЧЕСКИЙ</a:t>
            </a:r>
            <a:r>
              <a:rPr lang="kk-KZ" sz="2000" b="1" spc="-6" dirty="0">
                <a:solidFill>
                  <a:srgbClr val="FFFFFF"/>
                </a:solidFill>
                <a:latin typeface="Inter V" charset="0"/>
                <a:ea typeface="Inter V" charset="0"/>
                <a:cs typeface="Inter V" charset="0"/>
              </a:rPr>
              <a:t> </a:t>
            </a:r>
            <a:r>
              <a:rPr lang="kk-KZ" sz="2000" b="1" dirty="0">
                <a:solidFill>
                  <a:srgbClr val="FFFFFF"/>
                </a:solidFill>
                <a:latin typeface="Inter V" charset="0"/>
                <a:ea typeface="Inter V" charset="0"/>
                <a:cs typeface="Inter V" charset="0"/>
              </a:rPr>
              <a:t>НАДЗОР</a:t>
            </a:r>
            <a:endParaRPr lang="kk-KZ" sz="2000" b="1" dirty="0">
              <a:latin typeface="Inter V" charset="0"/>
              <a:ea typeface="Inter V" charset="0"/>
              <a:cs typeface="Inter V" charset="0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E690A152-C2D1-2ACC-3150-FE7C2A3AA26C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J2fo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hTgAAHQYAACQdwAAXjIAABAgAAAmAAAACAAAAP//////////"/>
              </a:ext>
            </a:extLst>
          </p:cNvSpPr>
          <p:nvPr/>
        </p:nvSpPr>
        <p:spPr>
          <a:xfrm>
            <a:off x="540002" y="2790825"/>
            <a:ext cx="3277234" cy="277114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cap="none" dirty="0">
                <a:solidFill>
                  <a:schemeClr val="bg1"/>
                </a:solidFill>
                <a:latin typeface="Inter" charset="0"/>
                <a:ea typeface="Inter" charset="0"/>
                <a:cs typeface="Times New Roman" pitchFamily="1" charset="-52"/>
              </a:rPr>
              <a:t>Представляет собой профессиональное  сопровождение и контроль за ходом  строительных или технических работ с целью  обеспечения их соответствия проектным  решениям, нормам и стандартам. Услуга  направлена на обеспечение качества и  безопасности выполнения работ, а также на  предотвращение возможных технических  проблем и задержек в процессе строительства  или эксплуатации объекта.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C04E2E-8931-C71B-A2DD-87BBE250A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318" y="1869692"/>
            <a:ext cx="476250" cy="4762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434418-0D7C-124A-9D81-13340D04B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984" y="4256221"/>
            <a:ext cx="333070" cy="3330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71B2993-5C6F-802A-5202-7A3D1437C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558" y="5677246"/>
            <a:ext cx="352772" cy="35277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4471BA8-D282-C6EA-6763-CA7186B2D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3558" y="3190337"/>
            <a:ext cx="345770" cy="34577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3881FE9-D0AF-2048-C64D-C31B6EAE9A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3558" y="5041878"/>
            <a:ext cx="351800" cy="351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15DB50E-DA75-09EC-0F3A-9F1F7089C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3558" y="6298853"/>
            <a:ext cx="364864" cy="378065"/>
          </a:xfrm>
          <a:prstGeom prst="rect">
            <a:avLst/>
          </a:prstGeom>
        </p:spPr>
      </p:pic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8A6B17A2-6008-411B-49C8-26F305C45B0E}"/>
              </a:ext>
            </a:extLst>
          </p:cNvPr>
          <p:cNvCxnSpPr/>
          <p:nvPr/>
        </p:nvCxnSpPr>
        <p:spPr>
          <a:xfrm>
            <a:off x="4993822" y="468005"/>
            <a:ext cx="0" cy="70948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743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DDE082-4EC2-01E1-0FEE-A7BEEF080F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" t="-238" r="32096" b="37092"/>
          <a:stretch/>
        </p:blipFill>
        <p:spPr>
          <a:xfrm>
            <a:off x="4193" y="-9525"/>
            <a:ext cx="10692382" cy="757237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1AEBE6D-2674-B0AB-A959-B1DA6C8A336A}"/>
              </a:ext>
            </a:extLst>
          </p:cNvPr>
          <p:cNvSpPr/>
          <p:nvPr/>
        </p:nvSpPr>
        <p:spPr>
          <a:xfrm>
            <a:off x="-13520" y="960376"/>
            <a:ext cx="4615171" cy="4414898"/>
          </a:xfrm>
          <a:prstGeom prst="rect">
            <a:avLst/>
          </a:prstGeom>
          <a:solidFill>
            <a:srgbClr val="E5E6E4"/>
          </a:solidFill>
          <a:ln>
            <a:solidFill>
              <a:srgbClr val="E5E6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" name="object 4"/>
          <p:cNvSpPr/>
          <p:nvPr/>
        </p:nvSpPr>
        <p:spPr>
          <a:xfrm>
            <a:off x="540001" y="461655"/>
            <a:ext cx="10152380" cy="6350"/>
          </a:xfrm>
          <a:custGeom>
            <a:avLst/>
            <a:gdLst/>
            <a:ahLst/>
            <a:cxnLst/>
            <a:rect l="l" t="t" r="r" b="b"/>
            <a:pathLst>
              <a:path w="10152380" h="6350">
                <a:moveTo>
                  <a:pt x="0" y="6350"/>
                </a:moveTo>
                <a:lnTo>
                  <a:pt x="10152001" y="6350"/>
                </a:lnTo>
                <a:lnTo>
                  <a:pt x="10152001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DDD8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27300" y="523336"/>
            <a:ext cx="3236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spc="-5" dirty="0">
                <a:solidFill>
                  <a:schemeClr val="bg1"/>
                </a:solidFill>
                <a:latin typeface="Inter V"/>
                <a:cs typeface="Inter V"/>
              </a:rPr>
              <a:t>12</a:t>
            </a:r>
            <a:endParaRPr sz="1000" dirty="0">
              <a:solidFill>
                <a:schemeClr val="bg1"/>
              </a:solidFill>
              <a:latin typeface="Inter V"/>
              <a:cs typeface="Inter V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94000" y="523336"/>
            <a:ext cx="11931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chemeClr val="bg1"/>
                </a:solidFill>
                <a:latin typeface="Inter V Medium"/>
                <a:cs typeface="Inter V Medium"/>
              </a:rPr>
              <a:t>WELCOME</a:t>
            </a:r>
            <a:r>
              <a:rPr sz="1000" b="0" spc="-40" dirty="0">
                <a:solidFill>
                  <a:schemeClr val="bg1"/>
                </a:solidFill>
                <a:latin typeface="Inter V Medium"/>
                <a:cs typeface="Inter V Medium"/>
              </a:rPr>
              <a:t> </a:t>
            </a:r>
            <a:r>
              <a:rPr sz="1000" b="0" dirty="0">
                <a:solidFill>
                  <a:schemeClr val="bg1"/>
                </a:solidFill>
                <a:latin typeface="Inter V Medium"/>
                <a:cs typeface="Inter V Medium"/>
              </a:rPr>
              <a:t>TO</a:t>
            </a:r>
            <a:r>
              <a:rPr sz="1000" b="0" spc="-35" dirty="0">
                <a:solidFill>
                  <a:schemeClr val="bg1"/>
                </a:solidFill>
                <a:latin typeface="Inter V Medium"/>
                <a:cs typeface="Inter V Medium"/>
              </a:rPr>
              <a:t> </a:t>
            </a:r>
            <a:r>
              <a:rPr sz="1000" b="0" spc="-25" dirty="0">
                <a:solidFill>
                  <a:schemeClr val="bg1"/>
                </a:solidFill>
                <a:latin typeface="Inter V Medium"/>
                <a:cs typeface="Inter V Medium"/>
              </a:rPr>
              <a:t>QNP</a:t>
            </a:r>
            <a:endParaRPr sz="1000" dirty="0">
              <a:solidFill>
                <a:schemeClr val="bg1"/>
              </a:solidFill>
              <a:latin typeface="Inter V Medium"/>
              <a:cs typeface="Inter V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5199" y="546126"/>
            <a:ext cx="558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solidFill>
                  <a:srgbClr val="DDD8C7"/>
                </a:solidFill>
                <a:latin typeface="Inter V Medium"/>
                <a:cs typeface="Inter V Medium"/>
              </a:rPr>
              <a:t>|</a:t>
            </a:r>
            <a:endParaRPr sz="700" dirty="0">
              <a:latin typeface="Inter V Medium"/>
              <a:cs typeface="Inter V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B00F8E-438A-DF73-08BE-2FA9DEA0CCD5}"/>
              </a:ext>
            </a:extLst>
          </p:cNvPr>
          <p:cNvSpPr txBox="1"/>
          <p:nvPr/>
        </p:nvSpPr>
        <p:spPr>
          <a:xfrm>
            <a:off x="317500" y="1140074"/>
            <a:ext cx="366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cap="none" dirty="0">
                <a:solidFill>
                  <a:srgbClr val="112837"/>
                </a:solidFill>
                <a:latin typeface="Inter V" charset="0"/>
                <a:ea typeface="Inter V" charset="0"/>
                <a:cs typeface="Inter V" charset="0"/>
              </a:rPr>
              <a:t>ОБСЛЕДОВАНИЕ ГИДРОТЕХНИЧЕСКИХ СООРУЖЕНИЙ</a:t>
            </a:r>
          </a:p>
          <a:p>
            <a:r>
              <a:rPr lang="kk-KZ" sz="1200" b="1" spc="-15" dirty="0">
                <a:solidFill>
                  <a:schemeClr val="tx1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endParaRPr lang="ru-KZ" sz="1200" b="1" dirty="0">
              <a:solidFill>
                <a:schemeClr val="tx1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14B6FFE6-3A61-8D9D-FD72-D88C36201312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AAAAACEAAAAAAAAAA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+jkAALkYAACycgAA4hsAABAgAAAmAAAACAAAAP//////////"/>
              </a:ext>
            </a:extLst>
          </p:cNvSpPr>
          <p:nvPr/>
        </p:nvSpPr>
        <p:spPr>
          <a:xfrm>
            <a:off x="458659" y="1661512"/>
            <a:ext cx="3810000" cy="1600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20955" rIns="0" bIns="0" numCol="1" spcCol="215900" anchor="t"/>
          <a:lstStyle>
            <a:lvl1pPr>
              <a:defRPr cap="none"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Оказание услуг в области безопасности гидротехнических сооружений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Многофакторное обследование </a:t>
            </a:r>
            <a:endParaRPr lang="ru-ru" sz="1100" dirty="0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100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Разработка деклараций безопасности плотин</a:t>
            </a:r>
            <a:endParaRPr lang="ru-ru" sz="1100" cap="none" dirty="0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0EA174C-D232-EF6F-554E-B7AD04781BD7}"/>
              </a:ext>
            </a:extLst>
          </p:cNvPr>
          <p:cNvSpPr/>
          <p:nvPr/>
        </p:nvSpPr>
        <p:spPr>
          <a:xfrm>
            <a:off x="4601651" y="4619625"/>
            <a:ext cx="6090730" cy="2924175"/>
          </a:xfrm>
          <a:prstGeom prst="rect">
            <a:avLst/>
          </a:prstGeom>
          <a:solidFill>
            <a:srgbClr val="E5E6E4"/>
          </a:solidFill>
          <a:ln>
            <a:solidFill>
              <a:srgbClr val="E5E6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C6FC71F-2CC8-FC3E-83EE-00D8BABD4FE6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19fX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nAQAAFkKAABrQgAAARQAABAgAAAmAAAACAAAAP//////////"/>
              </a:ext>
            </a:extLst>
          </p:cNvSpPr>
          <p:nvPr/>
        </p:nvSpPr>
        <p:spPr>
          <a:xfrm>
            <a:off x="317500" y="2527259"/>
            <a:ext cx="3853082" cy="73596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r>
              <a:rPr lang="ru-ru" sz="1200" b="1" cap="none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МНОГОФАКТОРНОЕ ОБСЛЕДОВАНИЕ ГИДРОТЕХНИЧЕСКИХ СООРУЖЕНИЙ ВКЛЮЧАЕТ:</a:t>
            </a:r>
            <a:endParaRPr lang="ru-ru" sz="900" b="1" cap="none" dirty="0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7" name="TextBox 18">
            <a:extLst>
              <a:ext uri="{FF2B5EF4-FFF2-40B4-BE49-F238E27FC236}">
                <a16:creationId xmlns:a16="http://schemas.microsoft.com/office/drawing/2014/main" id="{2BA410B4-9E69-00F1-639F-7F934FE43185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9/f3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nAQAAOMVAAD/NQAADyEAABAgAAAmAAAACAAAAP//////////"/>
              </a:ext>
            </a:extLst>
          </p:cNvSpPr>
          <p:nvPr/>
        </p:nvSpPr>
        <p:spPr>
          <a:xfrm>
            <a:off x="353104" y="3246824"/>
            <a:ext cx="3781874" cy="2304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342900" indent="-342900">
              <a:buFont typeface="Wingdings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Оценка состояния строительных конструкций и сооружений по результатам анализа данных мониторинга;</a:t>
            </a:r>
          </a:p>
          <a:p>
            <a:pPr marL="342900" indent="-342900">
              <a:buFont typeface="Wingdings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Обследование контрольно-измерительной аппаратуры, определение ее работоспособности и достоверности ее показаний. Выдача рекомендаций по установке дополнительного КИА;</a:t>
            </a:r>
          </a:p>
          <a:p>
            <a:pPr marL="342900" indent="-342900">
              <a:buFont typeface="Wingdings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Оценка прочностных характеристик грунтов основания, тела плотины и откосов сооружений; </a:t>
            </a:r>
          </a:p>
          <a:p>
            <a:pPr marL="342900" indent="-342900">
              <a:buFont typeface="Wingdings" charset="2"/>
              <a:buChar char="§"/>
            </a:pPr>
            <a:endParaRPr lang="ru-RU" sz="1100" cap="none" dirty="0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342900" indent="-342900">
              <a:buFont typeface="Wingdings" charset="2"/>
              <a:buChar char="§"/>
            </a:pPr>
            <a:endParaRPr lang="ru-RU" sz="1100" cap="none" dirty="0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342900" indent="-342900">
              <a:buFont typeface="Wingdings" charset="2"/>
              <a:buChar char="§"/>
            </a:pPr>
            <a:endParaRPr lang="ru-ru" sz="1100" cap="none" dirty="0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342900" indent="-342900">
              <a:buFont typeface="Wingdings" charset="2"/>
              <a:buChar char="§"/>
            </a:pPr>
            <a:endParaRPr lang="ru-ru" sz="1100" cap="none" dirty="0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342900" indent="-342900">
              <a:buFont typeface="Wingdings" charset="2"/>
              <a:buChar char="§"/>
            </a:pPr>
            <a:endParaRPr lang="ru-RU" sz="1100" dirty="0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342900" indent="-342900">
              <a:buFont typeface="Wingdings" charset="2"/>
              <a:buChar char="§"/>
            </a:pPr>
            <a:endParaRPr lang="ru-ru" sz="1100" cap="none" dirty="0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47787D-55E6-15C4-9064-15A8F1312A6B}"/>
              </a:ext>
            </a:extLst>
          </p:cNvPr>
          <p:cNvSpPr txBox="1"/>
          <p:nvPr/>
        </p:nvSpPr>
        <p:spPr>
          <a:xfrm>
            <a:off x="5109920" y="4912310"/>
            <a:ext cx="5074191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8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</a:pPr>
            <a:r>
              <a:rPr lang="ru-RU" sz="1100" cap="none" noProof="1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Выполнение контрольных измерений напряжений, температуры, пьезометрических давлений, скорости и расхода фильтрации воды в бетонных и грунтовых массивах;</a:t>
            </a:r>
          </a:p>
          <a:p>
            <a:pPr marL="342900" lvl="8" indent="-342900" algn="l">
              <a:buFont typeface="Wingdings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Выполнение подводно-технического обследования ГТС (подводное обследование напорного фронта плотины, уточнение степени заиления водозабора, состояние ГТС и пр.) Оценка эксплуатационной безопасности подводных элементов ГТС;</a:t>
            </a:r>
          </a:p>
          <a:p>
            <a:pPr marL="342900" lvl="8" indent="-342900" algn="l">
              <a:buFont typeface="Wingdings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Проведение поверочных расчётов конструкций и сооружений на прочность и устойчивость (статическую и динамическую) по уточненным расчетным схемам и использовании фактических нагрузок и воздействий, физико-механических характеристик материалов, геометрических размеров, выявленных дефектов и повреждений сооружения.</a:t>
            </a:r>
          </a:p>
          <a:p>
            <a:pPr marL="342900" marR="0" lvl="8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</a:pPr>
            <a:endParaRPr lang="ru-RU" sz="1100" cap="none" noProof="1">
              <a:solidFill>
                <a:srgbClr val="112837"/>
              </a:solidFill>
              <a:latin typeface="Century Gothic" pitchFamily="2" charset="-52"/>
              <a:ea typeface="Calibri" pitchFamily="2" charset="-52"/>
              <a:cs typeface="Calibri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16009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DDE082-4EC2-01E1-0FEE-A7BEEF080F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8" t="36775" r="174" b="79"/>
          <a:stretch/>
        </p:blipFill>
        <p:spPr>
          <a:xfrm>
            <a:off x="1018" y="0"/>
            <a:ext cx="5726682" cy="7572375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066419F-D94D-F7D9-0903-747CB25715BA}"/>
              </a:ext>
            </a:extLst>
          </p:cNvPr>
          <p:cNvGrpSpPr/>
          <p:nvPr/>
        </p:nvGrpSpPr>
        <p:grpSpPr>
          <a:xfrm>
            <a:off x="527300" y="461655"/>
            <a:ext cx="10165081" cy="228393"/>
            <a:chOff x="527300" y="461655"/>
            <a:chExt cx="10165081" cy="228393"/>
          </a:xfrm>
        </p:grpSpPr>
        <p:sp>
          <p:nvSpPr>
            <p:cNvPr id="4" name="object 4"/>
            <p:cNvSpPr/>
            <p:nvPr/>
          </p:nvSpPr>
          <p:spPr>
            <a:xfrm>
              <a:off x="540001" y="461655"/>
              <a:ext cx="10152380" cy="6350"/>
            </a:xfrm>
            <a:custGeom>
              <a:avLst/>
              <a:gdLst/>
              <a:ahLst/>
              <a:cxnLst/>
              <a:rect l="l" t="t" r="r" b="b"/>
              <a:pathLst>
                <a:path w="10152380" h="6350">
                  <a:moveTo>
                    <a:pt x="0" y="6350"/>
                  </a:moveTo>
                  <a:lnTo>
                    <a:pt x="10152001" y="6350"/>
                  </a:lnTo>
                  <a:lnTo>
                    <a:pt x="10152001" y="0"/>
                  </a:lnTo>
                  <a:lnTo>
                    <a:pt x="0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DDD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527300" y="523336"/>
              <a:ext cx="247400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ru-RU" sz="1000" spc="-5" dirty="0">
                  <a:solidFill>
                    <a:schemeClr val="bg1"/>
                  </a:solidFill>
                  <a:latin typeface="Inter V"/>
                  <a:cs typeface="Inter V"/>
                </a:rPr>
                <a:t>13</a:t>
              </a:r>
              <a:endParaRPr sz="1000" dirty="0">
                <a:solidFill>
                  <a:schemeClr val="bg1"/>
                </a:solidFill>
                <a:latin typeface="Inter V"/>
                <a:cs typeface="Inter V"/>
              </a:endParaRPr>
            </a:p>
          </p:txBody>
        </p:sp>
        <p:sp>
          <p:nvSpPr>
            <p:cNvPr id="15" name="object 15"/>
            <p:cNvSpPr txBox="1"/>
            <p:nvPr/>
          </p:nvSpPr>
          <p:spPr>
            <a:xfrm>
              <a:off x="1394000" y="523336"/>
              <a:ext cx="1193165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b="0" dirty="0">
                  <a:solidFill>
                    <a:schemeClr val="bg1"/>
                  </a:solidFill>
                  <a:latin typeface="Inter V Medium"/>
                  <a:cs typeface="Inter V Medium"/>
                </a:rPr>
                <a:t>WELCOME</a:t>
              </a:r>
              <a:r>
                <a:rPr sz="1000" b="0" spc="-40" dirty="0">
                  <a:solidFill>
                    <a:schemeClr val="bg1"/>
                  </a:solidFill>
                  <a:latin typeface="Inter V Medium"/>
                  <a:cs typeface="Inter V Medium"/>
                </a:rPr>
                <a:t> </a:t>
              </a:r>
              <a:r>
                <a:rPr sz="1000" b="0" dirty="0">
                  <a:solidFill>
                    <a:schemeClr val="bg1"/>
                  </a:solidFill>
                  <a:latin typeface="Inter V Medium"/>
                  <a:cs typeface="Inter V Medium"/>
                </a:rPr>
                <a:t>TO</a:t>
              </a:r>
              <a:r>
                <a:rPr sz="1000" b="0" spc="-35" dirty="0">
                  <a:solidFill>
                    <a:schemeClr val="bg1"/>
                  </a:solidFill>
                  <a:latin typeface="Inter V Medium"/>
                  <a:cs typeface="Inter V Medium"/>
                </a:rPr>
                <a:t> </a:t>
              </a:r>
              <a:r>
                <a:rPr sz="1000" b="0" spc="-25" dirty="0">
                  <a:solidFill>
                    <a:schemeClr val="bg1"/>
                  </a:solidFill>
                  <a:latin typeface="Inter V Medium"/>
                  <a:cs typeface="Inter V Medium"/>
                </a:rPr>
                <a:t>QNP</a:t>
              </a:r>
              <a:endParaRPr sz="1000" dirty="0">
                <a:solidFill>
                  <a:schemeClr val="bg1"/>
                </a:solidFill>
                <a:latin typeface="Inter V Medium"/>
                <a:cs typeface="Inter V Medium"/>
              </a:endParaRPr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1005199" y="546126"/>
              <a:ext cx="55880" cy="132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00" b="0" dirty="0">
                  <a:solidFill>
                    <a:srgbClr val="DDD8C7"/>
                  </a:solidFill>
                  <a:latin typeface="Inter V Medium"/>
                  <a:cs typeface="Inter V Medium"/>
                </a:rPr>
                <a:t>|</a:t>
              </a:r>
              <a:endParaRPr sz="700" dirty="0">
                <a:latin typeface="Inter V Medium"/>
                <a:cs typeface="Inter V Medium"/>
              </a:endParaRPr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0EA174C-D232-EF6F-554E-B7AD04781BD7}"/>
              </a:ext>
            </a:extLst>
          </p:cNvPr>
          <p:cNvSpPr/>
          <p:nvPr/>
        </p:nvSpPr>
        <p:spPr>
          <a:xfrm>
            <a:off x="4586794" y="2409825"/>
            <a:ext cx="6090730" cy="2924175"/>
          </a:xfrm>
          <a:prstGeom prst="rect">
            <a:avLst/>
          </a:prstGeom>
          <a:solidFill>
            <a:srgbClr val="E5E6E4"/>
          </a:solidFill>
          <a:ln>
            <a:solidFill>
              <a:srgbClr val="E5E6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47787D-55E6-15C4-9064-15A8F1312A6B}"/>
              </a:ext>
            </a:extLst>
          </p:cNvPr>
          <p:cNvSpPr txBox="1"/>
          <p:nvPr/>
        </p:nvSpPr>
        <p:spPr>
          <a:xfrm>
            <a:off x="5095063" y="2810083"/>
            <a:ext cx="50741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charset="2"/>
              <a:buChar char="§"/>
            </a:pPr>
            <a:r>
              <a:rPr lang="ru-RU" sz="1200" cap="none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Инженерно-геологические изыскания;</a:t>
            </a:r>
          </a:p>
          <a:p>
            <a:pPr marL="457200" indent="-457200">
              <a:buFont typeface="Wingdings" charset="2"/>
              <a:buChar char="§"/>
            </a:pPr>
            <a:endParaRPr lang="ru-RU" sz="1200" cap="none" dirty="0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ru-RU" sz="1200" cap="none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Топографо-геодезические работы;</a:t>
            </a:r>
          </a:p>
          <a:p>
            <a:pPr marL="457200" indent="-457200">
              <a:buFont typeface="Wingdings" charset="2"/>
              <a:buChar char="§"/>
            </a:pPr>
            <a:endParaRPr lang="ru-RU" sz="1200" cap="none" dirty="0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ru-RU" sz="1200" cap="none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Картографические работы;</a:t>
            </a:r>
          </a:p>
          <a:p>
            <a:pPr marL="457200" indent="-457200">
              <a:buFont typeface="Wingdings" charset="2"/>
              <a:buChar char="§"/>
            </a:pPr>
            <a:endParaRPr lang="ru-RU" sz="1200" cap="none" dirty="0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ru-RU" sz="1200" cap="none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Геодезический мониторинг ЗиС, ГТС;</a:t>
            </a:r>
          </a:p>
          <a:p>
            <a:pPr marL="457200" indent="-457200">
              <a:buFont typeface="Wingdings" charset="2"/>
              <a:buChar char="§"/>
            </a:pPr>
            <a:endParaRPr lang="ru-RU" sz="1200" cap="none" dirty="0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ru-RU" sz="1200" cap="none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Создание 3D моделей производственных зданий, сооружений и площадок;</a:t>
            </a:r>
          </a:p>
          <a:p>
            <a:pPr marL="342900" marR="0" lvl="8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</a:pPr>
            <a:endParaRPr lang="ru-RU" sz="1200" cap="none" noProof="1">
              <a:solidFill>
                <a:srgbClr val="112837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21749C0-11E1-488B-A04A-A959BEB84B5D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BEMCg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BwIAAFwSAACvOwAA/BgAABAgAAAmAAAACAAAAP//////////"/>
              </a:ext>
            </a:extLst>
          </p:cNvSpPr>
          <p:nvPr/>
        </p:nvSpPr>
        <p:spPr>
          <a:xfrm>
            <a:off x="5095063" y="1871344"/>
            <a:ext cx="4671237" cy="519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r>
              <a:rPr lang="ru-ru" sz="1400" b="1" cap="none" dirty="0">
                <a:solidFill>
                  <a:srgbClr val="112837"/>
                </a:solidFill>
                <a:latin typeface="Inter V" charset="0"/>
                <a:ea typeface="Inter V" charset="0"/>
                <a:cs typeface="Inter V" charset="0"/>
              </a:rPr>
              <a:t>ДОПОЛНИТЕЛЬНЫЕ УСЛУГИ</a:t>
            </a:r>
          </a:p>
        </p:txBody>
      </p:sp>
    </p:spTree>
    <p:extLst>
      <p:ext uri="{BB962C8B-B14F-4D97-AF65-F5344CB8AC3E}">
        <p14:creationId xmlns:p14="http://schemas.microsoft.com/office/powerpoint/2010/main" val="4169185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8F50A3C-7B6A-0815-7B44-A4C58FC5F4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4" r="27310" b="6470"/>
          <a:stretch/>
        </p:blipFill>
        <p:spPr>
          <a:xfrm>
            <a:off x="3175" y="-1"/>
            <a:ext cx="10690225" cy="7562851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9671245" y="540005"/>
            <a:ext cx="481330" cy="154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70"/>
              </a:lnSpc>
            </a:pPr>
            <a:r>
              <a:rPr sz="1000" spc="-10" dirty="0">
                <a:solidFill>
                  <a:srgbClr val="164473"/>
                </a:solidFill>
                <a:latin typeface="Inter V"/>
                <a:cs typeface="Inter V"/>
              </a:rPr>
              <a:t>QNP.KZ</a:t>
            </a:r>
            <a:endParaRPr sz="1000">
              <a:latin typeface="Inter V"/>
              <a:cs typeface="Inter V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39495" y="12"/>
            <a:ext cx="8505190" cy="7560309"/>
          </a:xfrm>
          <a:custGeom>
            <a:avLst/>
            <a:gdLst/>
            <a:ahLst/>
            <a:cxnLst/>
            <a:rect l="l" t="t" r="r" b="b"/>
            <a:pathLst>
              <a:path w="8505190" h="7560309">
                <a:moveTo>
                  <a:pt x="4252493" y="0"/>
                </a:moveTo>
                <a:lnTo>
                  <a:pt x="0" y="0"/>
                </a:lnTo>
                <a:lnTo>
                  <a:pt x="0" y="3779977"/>
                </a:lnTo>
                <a:lnTo>
                  <a:pt x="4252493" y="3779977"/>
                </a:lnTo>
                <a:lnTo>
                  <a:pt x="4252493" y="0"/>
                </a:lnTo>
                <a:close/>
              </a:path>
              <a:path w="8505190" h="7560309">
                <a:moveTo>
                  <a:pt x="8504999" y="3779977"/>
                </a:moveTo>
                <a:lnTo>
                  <a:pt x="4252506" y="3779977"/>
                </a:lnTo>
                <a:lnTo>
                  <a:pt x="4252506" y="7559992"/>
                </a:lnTo>
                <a:lnTo>
                  <a:pt x="8504999" y="7559992"/>
                </a:lnTo>
                <a:lnTo>
                  <a:pt x="8504999" y="3779977"/>
                </a:lnTo>
                <a:close/>
              </a:path>
            </a:pathLst>
          </a:custGeom>
          <a:solidFill>
            <a:srgbClr val="11283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634299" y="1108180"/>
            <a:ext cx="3058160" cy="16980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088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ПАРТНЕРСТВО </a:t>
            </a:r>
            <a:r>
              <a:rPr sz="2400" b="1" spc="5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С</a:t>
            </a:r>
            <a:r>
              <a:rPr sz="2400" b="1" spc="-12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НАМИ</a:t>
            </a:r>
            <a:endParaRPr sz="2400" b="1" dirty="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12700" marR="5080">
              <a:lnSpc>
                <a:spcPct val="111100"/>
              </a:lnSpc>
              <a:spcBef>
                <a:spcPts val="1090"/>
              </a:spcBef>
            </a:pP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ПОМОГАЕТ</a:t>
            </a:r>
            <a:r>
              <a:rPr sz="1200" b="0" spc="-2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ЭКОНОМИТЬ</a:t>
            </a:r>
            <a:r>
              <a:rPr sz="1200" b="0" spc="-1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ВРЕМЯ,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УВЕЛИЧИТЬ</a:t>
            </a:r>
            <a:r>
              <a:rPr sz="1200" b="0" spc="-4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РЕСУРСЫ,</a:t>
            </a:r>
            <a:r>
              <a:rPr sz="1200" b="0" spc="-3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2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РАСПРЕДЕЛИТЬ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ОТВЕТСТВЕННОСТЬ,</a:t>
            </a:r>
            <a:r>
              <a:rPr sz="1200" b="0" spc="6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ПОЛУЧИТЬ НЕДОСТАЮЩИЕ</a:t>
            </a:r>
            <a:r>
              <a:rPr sz="1200" b="0" spc="-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ЗНАНИЯ</a:t>
            </a:r>
            <a:endParaRPr sz="1200" dirty="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86868" y="4373198"/>
            <a:ext cx="3182620" cy="2531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1534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ПАРТНЕРСТВО </a:t>
            </a:r>
            <a:r>
              <a:rPr sz="2400" b="1" spc="5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С</a:t>
            </a:r>
            <a:r>
              <a:rPr sz="2400" b="1" spc="-12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НАМИ</a:t>
            </a:r>
            <a:endParaRPr sz="2400" b="1" dirty="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12700" marR="5080">
              <a:lnSpc>
                <a:spcPct val="111100"/>
              </a:lnSpc>
              <a:spcBef>
                <a:spcPts val="1175"/>
              </a:spcBef>
            </a:pP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ЭТО</a:t>
            </a:r>
            <a:r>
              <a:rPr sz="1200" b="0" spc="-5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РАСШИРЕНИЕ</a:t>
            </a:r>
            <a:r>
              <a:rPr sz="1200" b="0" spc="-4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ВОЗМОЖНОСТЕЙ,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ПОВЫШЕНИЕ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ЭФФЕКТИВНОСТИ, МАКСИМИЗАЦИЯ</a:t>
            </a:r>
            <a:r>
              <a:rPr sz="1200" b="0" spc="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ПРИБЫЛИ,</a:t>
            </a:r>
            <a:r>
              <a:rPr sz="1200" b="0" spc="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СНИЖЕНИЕ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РИСКОВ,</a:t>
            </a:r>
            <a:r>
              <a:rPr sz="1200" b="0" spc="-4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ПОВЫШЕНИЕ</a:t>
            </a:r>
            <a:r>
              <a:rPr sz="1200" b="0" spc="-2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КОНКУРЕНТНЫХ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ПРЕИМУЩЕСТВ</a:t>
            </a:r>
            <a:r>
              <a:rPr sz="1200" b="0" spc="-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УЧАСТНИКОВ</a:t>
            </a:r>
            <a:r>
              <a:rPr sz="1200" b="0" spc="-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СДЕЛКИ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ЗА</a:t>
            </a:r>
            <a:r>
              <a:rPr sz="1200" b="0" spc="-1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СЧЕТ</a:t>
            </a:r>
            <a:r>
              <a:rPr sz="1200" b="0" spc="-1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КОНСОЛИДАЦИИ</a:t>
            </a:r>
            <a:r>
              <a:rPr sz="1200" b="0" spc="-1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КАПИТАЛОВ,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СОЗДАНИЯ</a:t>
            </a:r>
            <a:r>
              <a:rPr sz="1200" b="0" spc="-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ОБЩИХ</a:t>
            </a:r>
            <a:r>
              <a:rPr sz="1200" b="0" spc="-2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ФОНДОВ,</a:t>
            </a:r>
            <a:r>
              <a:rPr sz="1200" b="0" spc="-2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ОБМЕНА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ЗНАНИЯМИ И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НАВЫКАМИ.</a:t>
            </a:r>
            <a:endParaRPr sz="1200" dirty="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61655"/>
            <a:ext cx="10152380" cy="3318510"/>
            <a:chOff x="0" y="461655"/>
            <a:chExt cx="10152380" cy="3318510"/>
          </a:xfrm>
        </p:grpSpPr>
        <p:sp>
          <p:nvSpPr>
            <p:cNvPr id="9" name="object 9"/>
            <p:cNvSpPr/>
            <p:nvPr/>
          </p:nvSpPr>
          <p:spPr>
            <a:xfrm>
              <a:off x="0" y="461655"/>
              <a:ext cx="10152380" cy="6350"/>
            </a:xfrm>
            <a:custGeom>
              <a:avLst/>
              <a:gdLst/>
              <a:ahLst/>
              <a:cxnLst/>
              <a:rect l="l" t="t" r="r" b="b"/>
              <a:pathLst>
                <a:path w="10152380" h="6350">
                  <a:moveTo>
                    <a:pt x="10151999" y="0"/>
                  </a:moveTo>
                  <a:lnTo>
                    <a:pt x="0" y="0"/>
                  </a:lnTo>
                  <a:lnTo>
                    <a:pt x="0" y="6350"/>
                  </a:lnTo>
                  <a:lnTo>
                    <a:pt x="10151999" y="6350"/>
                  </a:lnTo>
                  <a:lnTo>
                    <a:pt x="10151999" y="0"/>
                  </a:lnTo>
                  <a:close/>
                </a:path>
              </a:pathLst>
            </a:custGeom>
            <a:solidFill>
              <a:srgbClr val="DDD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3767305"/>
              <a:ext cx="1384300" cy="12700"/>
            </a:xfrm>
            <a:custGeom>
              <a:avLst/>
              <a:gdLst/>
              <a:ahLst/>
              <a:cxnLst/>
              <a:rect l="l" t="t" r="r" b="b"/>
              <a:pathLst>
                <a:path w="1384300" h="12700">
                  <a:moveTo>
                    <a:pt x="1384200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1384200" y="12700"/>
                  </a:lnTo>
                  <a:lnTo>
                    <a:pt x="1384200" y="0"/>
                  </a:lnTo>
                  <a:close/>
                </a:path>
              </a:pathLst>
            </a:custGeom>
            <a:solidFill>
              <a:srgbClr val="BBA1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658545" y="523336"/>
            <a:ext cx="50673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DDD8C7"/>
                </a:solidFill>
                <a:latin typeface="Inter V"/>
                <a:cs typeface="Inter V"/>
              </a:rPr>
              <a:t>QNP.KZ</a:t>
            </a:r>
            <a:endParaRPr sz="1000" dirty="0">
              <a:solidFill>
                <a:srgbClr val="DDD8C7"/>
              </a:solidFill>
              <a:latin typeface="Inter V"/>
              <a:cs typeface="Inter V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2D07B3-54EF-DFA0-E0C4-7765AC2993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9" t="3207" r="-31639" b="24057"/>
          <a:stretch/>
        </p:blipFill>
        <p:spPr>
          <a:xfrm>
            <a:off x="-13091" y="-1"/>
            <a:ext cx="10690225" cy="756285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0FD1CC7-9A60-A63D-D4EC-4E8CC7E1092F}"/>
              </a:ext>
            </a:extLst>
          </p:cNvPr>
          <p:cNvSpPr/>
          <p:nvPr/>
        </p:nvSpPr>
        <p:spPr>
          <a:xfrm>
            <a:off x="1079500" y="3116634"/>
            <a:ext cx="4962275" cy="4446216"/>
          </a:xfrm>
          <a:prstGeom prst="rect">
            <a:avLst/>
          </a:prstGeom>
          <a:solidFill>
            <a:srgbClr val="1128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3" name="object 3"/>
          <p:cNvGrpSpPr/>
          <p:nvPr/>
        </p:nvGrpSpPr>
        <p:grpSpPr>
          <a:xfrm>
            <a:off x="521999" y="461655"/>
            <a:ext cx="10180676" cy="2633599"/>
            <a:chOff x="521999" y="461655"/>
            <a:chExt cx="10180676" cy="2633599"/>
          </a:xfrm>
        </p:grpSpPr>
        <p:sp>
          <p:nvSpPr>
            <p:cNvPr id="5" name="object 5"/>
            <p:cNvSpPr/>
            <p:nvPr/>
          </p:nvSpPr>
          <p:spPr>
            <a:xfrm>
              <a:off x="521999" y="461655"/>
              <a:ext cx="10170160" cy="6350"/>
            </a:xfrm>
            <a:custGeom>
              <a:avLst/>
              <a:gdLst/>
              <a:ahLst/>
              <a:cxnLst/>
              <a:rect l="l" t="t" r="r" b="b"/>
              <a:pathLst>
                <a:path w="10170160" h="6350">
                  <a:moveTo>
                    <a:pt x="0" y="6350"/>
                  </a:moveTo>
                  <a:lnTo>
                    <a:pt x="10170003" y="6350"/>
                  </a:lnTo>
                  <a:lnTo>
                    <a:pt x="10170003" y="0"/>
                  </a:lnTo>
                  <a:lnTo>
                    <a:pt x="0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112837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041775" y="1374404"/>
              <a:ext cx="4660900" cy="1720850"/>
            </a:xfrm>
            <a:custGeom>
              <a:avLst/>
              <a:gdLst/>
              <a:ahLst/>
              <a:cxnLst/>
              <a:rect l="l" t="t" r="r" b="b"/>
              <a:pathLst>
                <a:path w="4660900" h="1720850">
                  <a:moveTo>
                    <a:pt x="4660506" y="0"/>
                  </a:moveTo>
                  <a:lnTo>
                    <a:pt x="0" y="0"/>
                  </a:lnTo>
                  <a:lnTo>
                    <a:pt x="0" y="1720278"/>
                  </a:lnTo>
                  <a:lnTo>
                    <a:pt x="4660506" y="1720278"/>
                  </a:lnTo>
                  <a:lnTo>
                    <a:pt x="4660506" y="0"/>
                  </a:lnTo>
                  <a:close/>
                </a:path>
              </a:pathLst>
            </a:custGeom>
            <a:solidFill>
              <a:srgbClr val="112837"/>
            </a:solidFill>
            <a:ln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922869" y="1404010"/>
            <a:ext cx="2513965" cy="1302385"/>
          </a:xfrm>
          <a:prstGeom prst="rect">
            <a:avLst/>
          </a:prstGeom>
        </p:spPr>
        <p:txBody>
          <a:bodyPr vert="horz" wrap="square" lIns="0" tIns="226695" rIns="0" bIns="0" rtlCol="0">
            <a:spAutoFit/>
          </a:bodyPr>
          <a:lstStyle/>
          <a:p>
            <a:pPr marL="14604">
              <a:lnSpc>
                <a:spcPct val="100000"/>
              </a:lnSpc>
              <a:spcBef>
                <a:spcPts val="1785"/>
              </a:spcBef>
            </a:pPr>
            <a:r>
              <a:rPr sz="2400" b="1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В</a:t>
            </a:r>
            <a:r>
              <a:rPr sz="2400" b="1" spc="-10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QNP</a:t>
            </a:r>
            <a:endParaRPr sz="2400" b="1" dirty="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12700" marR="5080">
              <a:lnSpc>
                <a:spcPct val="111100"/>
              </a:lnSpc>
              <a:spcBef>
                <a:spcPts val="685"/>
              </a:spcBef>
            </a:pPr>
            <a:r>
              <a:rPr sz="1200" b="0" spc="-3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РАЗРАБОТАНА</a:t>
            </a:r>
            <a:r>
              <a:rPr sz="1200" b="0" spc="-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ЦЕЛАЯ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СИСТЕМА </a:t>
            </a:r>
            <a:r>
              <a:rPr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ПОДДЕРЖКИ</a:t>
            </a:r>
            <a:r>
              <a:rPr sz="1200" b="0" spc="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ПАРТНЕРСКИХ ОТНОШЕНИЙ.</a:t>
            </a:r>
            <a:endParaRPr sz="1200" dirty="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63032-71EE-C7DE-F40B-884B5A9B7066}"/>
              </a:ext>
            </a:extLst>
          </p:cNvPr>
          <p:cNvSpPr txBox="1"/>
          <p:nvPr/>
        </p:nvSpPr>
        <p:spPr>
          <a:xfrm>
            <a:off x="1238855" y="3873251"/>
            <a:ext cx="5098445" cy="2522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330" marR="1703070">
              <a:lnSpc>
                <a:spcPct val="100000"/>
              </a:lnSpc>
              <a:spcBef>
                <a:spcPts val="2525"/>
              </a:spcBef>
            </a:pPr>
            <a:r>
              <a:rPr lang="ru-RU" sz="2000" b="1" spc="14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КАК</a:t>
            </a:r>
            <a:r>
              <a:rPr lang="ru-RU" sz="2000" b="1" spc="-114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2000" b="1" spc="3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ПАРТНЕРАМ </a:t>
            </a:r>
            <a:r>
              <a:rPr lang="ru-RU" sz="2000" b="1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РАСТИ?</a:t>
            </a:r>
            <a:endParaRPr lang="ru-RU" sz="2000" b="1" dirty="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470534" indent="-116205">
              <a:lnSpc>
                <a:spcPct val="100000"/>
              </a:lnSpc>
              <a:spcBef>
                <a:spcPts val="1390"/>
              </a:spcBef>
              <a:buChar char="–"/>
              <a:tabLst>
                <a:tab pos="470534" algn="l"/>
              </a:tabLst>
            </a:pP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УВЕЛИЧИВАТЬ </a:t>
            </a: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ОБЩУЮ</a:t>
            </a: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СУММУ </a:t>
            </a: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КОНТРАКТОВ</a:t>
            </a:r>
            <a:endParaRPr lang="ru-RU" sz="1200" dirty="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470534" marR="1339850" indent="-116205">
              <a:lnSpc>
                <a:spcPct val="111100"/>
              </a:lnSpc>
              <a:buChar char="–"/>
              <a:tabLst>
                <a:tab pos="475615" algn="l"/>
              </a:tabLst>
            </a:pP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ОРИЕНТИРОВАТЬСЯ</a:t>
            </a:r>
            <a:r>
              <a:rPr lang="ru-RU" sz="1200" b="0" spc="-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НА</a:t>
            </a:r>
            <a:r>
              <a:rPr lang="ru-RU" sz="1200" spc="2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ДЛИТЕЛЬНОЕ 	СОТРУДНИЧЕСТВО</a:t>
            </a:r>
            <a:endParaRPr lang="ru-RU" sz="1200" dirty="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470534" indent="-116205">
              <a:lnSpc>
                <a:spcPct val="100000"/>
              </a:lnSpc>
              <a:spcBef>
                <a:spcPts val="160"/>
              </a:spcBef>
              <a:buChar char="–"/>
              <a:tabLst>
                <a:tab pos="470534" algn="l"/>
              </a:tabLst>
            </a:pP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УВЕЛИЧИВАТЬ</a:t>
            </a:r>
            <a:r>
              <a:rPr lang="ru-RU" sz="1200" b="0" spc="-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ОБЪЕМЫ</a:t>
            </a:r>
            <a:r>
              <a:rPr lang="ru-RU" sz="1200" b="0" spc="-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ВЫПОЛНЯЕМЫХ</a:t>
            </a:r>
            <a:r>
              <a:rPr lang="ru-RU" sz="1200" b="0" spc="-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РАБОТ</a:t>
            </a:r>
            <a:endParaRPr lang="ru-RU" sz="1200" dirty="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470534" marR="413384" indent="-116205">
              <a:lnSpc>
                <a:spcPct val="111100"/>
              </a:lnSpc>
              <a:buChar char="–"/>
              <a:tabLst>
                <a:tab pos="475615" algn="l"/>
              </a:tabLst>
            </a:pP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ПОСТОЯННО</a:t>
            </a:r>
            <a:r>
              <a:rPr lang="ru-RU" sz="1200" b="0" spc="-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ПРОХОДИТЬ</a:t>
            </a:r>
            <a:r>
              <a:rPr lang="ru-RU" sz="1200" b="0" spc="-2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ПОВЫШЕНИЕ 	</a:t>
            </a: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КВАЛИФИКАЦИИ</a:t>
            </a:r>
            <a:r>
              <a:rPr lang="ru-RU" sz="1200" b="0" spc="-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В</a:t>
            </a:r>
            <a:r>
              <a:rPr lang="ru-RU" sz="1200" b="0" spc="-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РАМКАХ</a:t>
            </a:r>
            <a:r>
              <a:rPr lang="ru-RU" sz="1200" b="0" spc="-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БИЗНЕС-ШКОЛЫ</a:t>
            </a:r>
            <a:r>
              <a:rPr lang="ru-RU" sz="1200" b="0" spc="-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spc="-2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QNP</a:t>
            </a:r>
            <a:endParaRPr lang="ru-RU" sz="1200" dirty="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470534" indent="-116205">
              <a:lnSpc>
                <a:spcPct val="100000"/>
              </a:lnSpc>
              <a:spcBef>
                <a:spcPts val="160"/>
              </a:spcBef>
              <a:buChar char="–"/>
              <a:tabLst>
                <a:tab pos="470534" algn="l"/>
              </a:tabLst>
            </a:pP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ПОДНИМАТЬ</a:t>
            </a:r>
            <a:r>
              <a:rPr lang="ru-RU" sz="1200" b="0" spc="-4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УРОВЕНЬ</a:t>
            </a:r>
            <a:r>
              <a:rPr lang="ru-RU" sz="1200" b="0" spc="-3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СЕРВИСА</a:t>
            </a:r>
            <a:r>
              <a:rPr lang="ru-RU" sz="1200" b="0" spc="-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ОТ</a:t>
            </a:r>
            <a:r>
              <a:rPr lang="ru-RU" sz="1200" b="0" spc="-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spc="-2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РМ</a:t>
            </a:r>
            <a:endParaRPr lang="ru-RU" sz="1200" dirty="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  <a:p>
            <a:pPr marL="470534" indent="-116205">
              <a:lnSpc>
                <a:spcPct val="100000"/>
              </a:lnSpc>
              <a:spcBef>
                <a:spcPts val="160"/>
              </a:spcBef>
              <a:buChar char="–"/>
              <a:tabLst>
                <a:tab pos="470534" algn="l"/>
              </a:tabLst>
            </a:pP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ПОДНИМАТЬ</a:t>
            </a:r>
            <a:r>
              <a:rPr lang="ru-RU" sz="1200" b="0" spc="-4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УРОВЕНЬ</a:t>
            </a:r>
            <a:r>
              <a:rPr lang="ru-RU" sz="1200" b="0" spc="-35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СЕРВИСА</a:t>
            </a:r>
            <a:r>
              <a:rPr lang="ru-RU" sz="1200" b="0" spc="-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ОТ</a:t>
            </a:r>
            <a:r>
              <a:rPr lang="ru-RU" sz="1200" b="0" spc="-3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ru-RU" sz="1200" b="0" spc="-10" dirty="0">
                <a:solidFill>
                  <a:srgbClr val="FFFFFF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КЛИЕНТОВ</a:t>
            </a:r>
            <a:endParaRPr lang="ru-RU" sz="1200" dirty="0"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76A1085B-1E1D-D7B7-E9EE-50738A6EE833}"/>
              </a:ext>
            </a:extLst>
          </p:cNvPr>
          <p:cNvCxnSpPr>
            <a:cxnSpLocks/>
          </p:cNvCxnSpPr>
          <p:nvPr/>
        </p:nvCxnSpPr>
        <p:spPr>
          <a:xfrm flipH="1">
            <a:off x="-1" y="3116634"/>
            <a:ext cx="604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B36F5132-AA25-BF03-8173-80F31DB7A20B}"/>
              </a:ext>
            </a:extLst>
          </p:cNvPr>
          <p:cNvCxnSpPr>
            <a:cxnSpLocks/>
          </p:cNvCxnSpPr>
          <p:nvPr/>
        </p:nvCxnSpPr>
        <p:spPr>
          <a:xfrm>
            <a:off x="6041775" y="468005"/>
            <a:ext cx="13090" cy="709484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9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A0AAAAAkAAAAEgAAACQAAAASAAAAAAAAAABAAAAAAAAAAEAAABQAAAAAAAAAAAA4D8AAAAAAADgPwAAAAAAAOA/AAAAAAAA4D8AAAAAAADgPwAAAAAAAOA/AAAAAAAA4D8AAAAAAADgPwAAAAAAAOA/AAAAAAAA4D8CAAAAjAAAAAEAAAAAAAAASnJbAP///wgAAAAAAAAAAAAAAAAAAAAAAAAAAAAAAAAAAAAAZAAAAAEAAABAAAAAAAAAAAAAAAAAAAAAAAAAAAAAAAAAAAAAAAAAAAAAAAAAAAAAAAAAAAAAAAAAAAAAAAAAAAAAAAAAAAAAAAAAAAAAAAAAAAAAAAAAAAAAAAAAAAAAFAAAADwAAAAAAAAAAAAAACM5VAAo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SnJbAP///wEAAAAAAAAAAAAAAAAAAAAAAAAAAAAAAAAAAAAAAAAAACM5VAB/f38A7uzhA8zMzADAwP8Af39/AAAAAAAAAAAAAAAAAAAAAAAAAAAAIQAAABgAAAAUAAAAAAAAAO4HAACYewAAiEUAABAAAAAmAAAACAAAAP//////////"/>
              </a:ext>
            </a:extLst>
          </p:cNvSpPr>
          <p:nvPr/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rgbClr val="4A725B"/>
          </a:solidFill>
          <a:ln>
            <a:noFill/>
          </a:ln>
          <a:effectLst/>
        </p:spPr>
        <p:txBody>
          <a:bodyPr vert="horz" wrap="square" lIns="48668" tIns="24334" rIns="48668" bIns="24334" numCol="1" spcCol="215900" anchor="ctr"/>
          <a:lstStyle/>
          <a:p>
            <a:pPr algn="ctr">
              <a:defRPr cap="none">
                <a:solidFill>
                  <a:srgbClr val="FFFFFF"/>
                </a:solidFill>
              </a:defRPr>
            </a:pPr>
            <a:endParaRPr lang="ru-ru" cap="none"/>
          </a:p>
        </p:txBody>
      </p:sp>
      <p:sp>
        <p:nvSpPr>
          <p:cNvPr id="3" name="object 219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CwAAAA0AAAAAAAAAAAAAAAAAAAAAAAAAAAAAAAAAAAAAAAAAAAEAAABQAAAAAAAAAAAA4D8AAAAAAADgPwAAAAAAAOA/AAAAAAAA4D8AAAAAAADgPwAAAAAAAOA/AAAAAAAA4D8AAAAAAADgPwAAAAAAAOA/AAAAAAAA4D8CAAAAjAAAAAEAAAAAAAAASnJb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H9/f3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SnJbAP///wEAAAAAAAAAAAAAAAAAAAAAAAAAAAAAAAAAAAAAAAAAAAAAAAB/f38A7uzhA8zMzADAwP8Af39/AAAAAAAAAAAAAAAAAAAAAAAAAAAAIQAAABgAAAAUAAAAAAAAAAAAAACYewAA7gcAABAAAAAmAAAACAAAAP//////////"/>
              </a:ext>
            </a:extLst>
          </p:cNvSpPr>
          <p:nvPr/>
        </p:nvSpPr>
        <p:spPr>
          <a:xfrm>
            <a:off x="0" y="773484"/>
            <a:ext cx="10693400" cy="686081"/>
          </a:xfrm>
          <a:custGeom>
            <a:avLst/>
            <a:gdLst/>
            <a:ahLst/>
            <a:cxnLst/>
            <a:rect l="0" t="0" r="20091400" b="1289050"/>
            <a:pathLst>
              <a:path w="20091400" h="1289050">
                <a:moveTo>
                  <a:pt x="0" y="1288738"/>
                </a:moveTo>
                <a:lnTo>
                  <a:pt x="20090710" y="1288738"/>
                </a:lnTo>
                <a:lnTo>
                  <a:pt x="20090710" y="0"/>
                </a:lnTo>
                <a:lnTo>
                  <a:pt x="0" y="0"/>
                </a:lnTo>
                <a:lnTo>
                  <a:pt x="0" y="1288738"/>
                </a:lnTo>
                <a:close/>
              </a:path>
            </a:pathLst>
          </a:custGeom>
          <a:solidFill>
            <a:srgbClr val="4A725B"/>
          </a:solidFill>
          <a:ln>
            <a:noFill/>
          </a:ln>
          <a:effectLst/>
        </p:spPr>
        <p:txBody>
          <a:bodyPr vert="horz" wrap="square" lIns="0" tIns="0" rIns="0" bIns="0" numCol="1" spcCol="215900" anchor="t"/>
          <a:lstStyle/>
          <a:p>
            <a:endParaRPr/>
          </a:p>
        </p:txBody>
      </p:sp>
      <p:sp>
        <p:nvSpPr>
          <p:cNvPr id="4" name="Текст 46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AAAAAAAAAAAAAAAAA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AAAAAIcCAACYewAAEwcAABAgAAAmAAAACAAAAP//////////"/>
              </a:ext>
            </a:extLst>
          </p:cNvSpPr>
          <p:nvPr/>
        </p:nvSpPr>
        <p:spPr>
          <a:xfrm>
            <a:off x="3175" y="1128883"/>
            <a:ext cx="10693400" cy="3933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spcCol="215900" anchor="t"/>
          <a:lstStyle>
            <a:lvl1pPr marL="0">
              <a:defRPr cap="none"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  <a:lvl2pPr marL="457200">
              <a:defRPr cap="none">
                <a:latin typeface="Calibri" pitchFamily="2" charset="-52"/>
                <a:ea typeface="Calibri" pitchFamily="2" charset="-52"/>
                <a:cs typeface="Calibri" pitchFamily="2" charset="-52"/>
              </a:defRPr>
            </a:lvl2pPr>
            <a:lvl3pPr marL="914400">
              <a:defRPr cap="none">
                <a:latin typeface="Calibri" pitchFamily="2" charset="-52"/>
                <a:ea typeface="Calibri" pitchFamily="2" charset="-52"/>
                <a:cs typeface="Calibri" pitchFamily="2" charset="-52"/>
              </a:defRPr>
            </a:lvl3pPr>
            <a:lvl4pPr marL="1371600">
              <a:defRPr cap="none">
                <a:latin typeface="Calibri" pitchFamily="2" charset="-52"/>
                <a:ea typeface="Calibri" pitchFamily="2" charset="-52"/>
                <a:cs typeface="Calibri" pitchFamily="2" charset="-52"/>
              </a:defRPr>
            </a:lvl4pPr>
            <a:lvl5pPr marL="1828800">
              <a:defRPr cap="none">
                <a:latin typeface="Calibri" pitchFamily="2" charset="-52"/>
                <a:ea typeface="Calibri" pitchFamily="2" charset="-52"/>
                <a:cs typeface="Calibri" pitchFamily="2" charset="-52"/>
              </a:defRPr>
            </a:lvl5pPr>
            <a:lvl6pPr marL="2286000">
              <a:defRPr cap="none">
                <a:latin typeface="Calibri" pitchFamily="2" charset="-52"/>
                <a:ea typeface="Calibri" pitchFamily="2" charset="-52"/>
                <a:cs typeface="Calibri" pitchFamily="2" charset="-52"/>
              </a:defRPr>
            </a:lvl6pPr>
            <a:lvl7pPr marL="2743200">
              <a:defRPr cap="none">
                <a:latin typeface="Calibri" pitchFamily="2" charset="-52"/>
                <a:ea typeface="Calibri" pitchFamily="2" charset="-52"/>
                <a:cs typeface="Calibri" pitchFamily="2" charset="-52"/>
              </a:defRPr>
            </a:lvl7pPr>
            <a:lvl8pPr marL="3200400">
              <a:defRPr cap="none">
                <a:latin typeface="Calibri" pitchFamily="2" charset="-52"/>
                <a:ea typeface="Calibri" pitchFamily="2" charset="-52"/>
                <a:cs typeface="Calibri" pitchFamily="2" charset="-52"/>
              </a:defRPr>
            </a:lvl8pPr>
            <a:lvl9pPr marL="3657600">
              <a:defRPr cap="none">
                <a:latin typeface="Calibri" pitchFamily="2" charset="-52"/>
                <a:ea typeface="Calibri" pitchFamily="2" charset="-52"/>
                <a:cs typeface="Calibri" pitchFamily="2" charset="-52"/>
              </a:defRPr>
            </a:lvl9pPr>
          </a:lstStyle>
          <a:p>
            <a:pPr algn="ctr"/>
            <a:r>
              <a:rPr lang="ru-ru" sz="2000" b="1" dirty="0">
                <a:solidFill>
                  <a:srgbClr val="ECECEC"/>
                </a:solidFill>
                <a:latin typeface="Inter SemiBold" charset="0"/>
                <a:ea typeface="Inter SemiBold" charset="0"/>
              </a:rPr>
              <a:t>НАШИ ПАРТНЕРЫ</a:t>
            </a:r>
            <a:endParaRPr lang="ru-ru" sz="2000" dirty="0">
              <a:solidFill>
                <a:srgbClr val="ECECEC"/>
              </a:solidFill>
              <a:latin typeface="Inter SemiBold" charset="0"/>
              <a:ea typeface="Inter SemiBold" charset="0"/>
            </a:endParaRPr>
          </a:p>
        </p:txBody>
      </p:sp>
      <p:pic>
        <p:nvPicPr>
          <p:cNvPr id="5" name="Рисунок 7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nTEeZ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f/P//AAAAAAAAAABkAAAAZAAAAAAAAAAjAAAABAAAAGQAAAAXAAAAFAAAAAAAAAAAAAAA/38AAP9/AAAAAAAACQAAAAQAAAAD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MYRAABVDQAAmnQAALlDAAAQAAAAJgAAAAgAAAD//////////w=="/>
              </a:ext>
            </a:extLst>
          </p:cNvPicPr>
          <p:nvPr/>
        </p:nvPicPr>
        <p:blipFill>
          <a:blip r:embed="rId2"/>
          <a:srcRect r="-9930"/>
          <a:stretch>
            <a:fillRect/>
          </a:stretch>
        </p:blipFill>
        <p:spPr>
          <a:xfrm>
            <a:off x="1155700" y="1656302"/>
            <a:ext cx="9757362" cy="53700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FD4A0E-70EB-861C-F4F6-DBCDA0B64E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0" y="428625"/>
            <a:ext cx="3682999" cy="4260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112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4D0400-FE13-5806-4DE5-82B813DC61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00" y="428625"/>
            <a:ext cx="3682999" cy="426054"/>
          </a:xfrm>
          <a:prstGeom prst="rect">
            <a:avLst/>
          </a:prstGeom>
        </p:spPr>
      </p:pic>
      <p:sp>
        <p:nvSpPr>
          <p:cNvPr id="7" name="TextBox 11">
            <a:extLst>
              <a:ext uri="{FF2B5EF4-FFF2-40B4-BE49-F238E27FC236}">
                <a16:creationId xmlns:a16="http://schemas.microsoft.com/office/drawing/2014/main" id="{74630829-8ED8-7E74-14C8-2BE44B875188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DwUAAEcuAADgQgAA5UAAABAgAAAmAAAACAAAAP//////////"/>
              </a:ext>
            </a:extLst>
          </p:cNvSpPr>
          <p:nvPr/>
        </p:nvSpPr>
        <p:spPr>
          <a:xfrm>
            <a:off x="321627" y="5838825"/>
            <a:ext cx="10048875" cy="1295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spcAft>
                <a:spcPts val="800"/>
              </a:spcAft>
            </a:pPr>
            <a:r>
              <a:rPr lang="en-us" sz="12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    </a:t>
            </a:r>
            <a:r>
              <a:rPr lang="ru-RU" sz="12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 </a:t>
            </a:r>
            <a:r>
              <a:rPr lang="ru-ru" sz="12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Контакты</a:t>
            </a:r>
          </a:p>
          <a:p>
            <a:pPr marL="228600">
              <a:spcAft>
                <a:spcPts val="800"/>
              </a:spcAft>
            </a:pPr>
            <a:r>
              <a:rPr lang="ru-ru" sz="12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Республика Казахстан, </a:t>
            </a:r>
            <a:r>
              <a:rPr lang="ru-ru" sz="1200" cap="none" dirty="0" err="1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г.Караганда</a:t>
            </a:r>
            <a:endParaRPr lang="ru-ru" sz="1200" cap="none" dirty="0">
              <a:solidFill>
                <a:schemeClr val="bg1"/>
              </a:solidFill>
              <a:latin typeface="Inter" charset="0"/>
              <a:ea typeface="Inter" charset="0"/>
              <a:cs typeface="Calibri" pitchFamily="2" charset="-52"/>
            </a:endParaRPr>
          </a:p>
          <a:p>
            <a:pPr marL="228600">
              <a:spcAft>
                <a:spcPts val="800"/>
              </a:spcAft>
            </a:pPr>
            <a:r>
              <a:rPr lang="ru-ru" sz="1200" cap="none" dirty="0" err="1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Ул.Мустафина</a:t>
            </a:r>
            <a:r>
              <a:rPr lang="ru-ru" sz="12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 5/2</a:t>
            </a:r>
          </a:p>
          <a:p>
            <a:pPr marL="228600">
              <a:spcAft>
                <a:spcPts val="800"/>
              </a:spcAft>
            </a:pPr>
            <a:r>
              <a:rPr lang="ru-ru" sz="12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Тел: +7 (7212) 90 30 73</a:t>
            </a:r>
          </a:p>
          <a:p>
            <a:pPr marL="228600">
              <a:spcAft>
                <a:spcPts val="800"/>
              </a:spcAft>
            </a:pPr>
            <a:r>
              <a:rPr lang="ru-ru" sz="1200" cap="none" dirty="0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rPr>
              <a:t> 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319FABB-25E9-BC8C-E5A3-B41E085FD584}"/>
              </a:ext>
            </a:extLst>
          </p:cNvPr>
          <p:cNvGrpSpPr/>
          <p:nvPr/>
        </p:nvGrpSpPr>
        <p:grpSpPr>
          <a:xfrm>
            <a:off x="4118305" y="5467350"/>
            <a:ext cx="6573824" cy="2095500"/>
            <a:chOff x="5846445" y="6769100"/>
            <a:chExt cx="14223365" cy="45339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D006A822-9B8F-5348-1B36-2AAAC7C72D68}"/>
                </a:ext>
              </a:extLst>
            </p:cNvPr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CwAAAA0AAAAAAAAAAAAAAAAAAAAAAAAAAAAAAAAAAAAAAAAAAAEAAABQAAAAAAAAAAAA4D8AAAAAAADgPwAAAAAAAOA/AAAAAAAA4D8AAAAAAADgPwAAAAAAAOA/AAAAAAAA4D8AAAAAAADgPwAAAAAAAOA/AAAAAAAA4D8CAAAAjAAAAAEAAAAAAAAAJDJA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EAA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JDJAAP///wEAAAAAAAAAAAAAAAAAAAAAAAAAAAAAAAAAAAAAAAAAAAAAAAB/f38A7uzhA8zMzADAwP8Af39/AAAAAAAAAAAAAAAAAAAAAAAAAAAAIQAAABgAAAAUAAAA9yMAAKQpAACZQgAAiEUAABAAAAAmAAAACAAAAP//////////"/>
                </a:ext>
              </a:extLst>
            </p:cNvSpPr>
            <p:nvPr/>
          </p:nvSpPr>
          <p:spPr>
            <a:xfrm>
              <a:off x="5846445" y="6769100"/>
              <a:ext cx="4979670" cy="4533900"/>
            </a:xfrm>
            <a:custGeom>
              <a:avLst/>
              <a:gdLst/>
              <a:ahLst/>
              <a:cxnLst/>
              <a:rect l="0" t="0" r="4979670" b="4533900"/>
              <a:pathLst>
                <a:path w="4979670" h="4533900">
                  <a:moveTo>
                    <a:pt x="3065535" y="38100"/>
                  </a:moveTo>
                  <a:lnTo>
                    <a:pt x="2033709" y="38100"/>
                  </a:lnTo>
                  <a:lnTo>
                    <a:pt x="1697682" y="127000"/>
                  </a:lnTo>
                  <a:lnTo>
                    <a:pt x="1651043" y="152400"/>
                  </a:lnTo>
                  <a:lnTo>
                    <a:pt x="1558788" y="177800"/>
                  </a:lnTo>
                  <a:lnTo>
                    <a:pt x="1513172" y="203200"/>
                  </a:lnTo>
                  <a:lnTo>
                    <a:pt x="1465815" y="228600"/>
                  </a:lnTo>
                  <a:lnTo>
                    <a:pt x="1419194" y="241300"/>
                  </a:lnTo>
                  <a:lnTo>
                    <a:pt x="1373309" y="266700"/>
                  </a:lnTo>
                  <a:lnTo>
                    <a:pt x="1283747" y="317500"/>
                  </a:lnTo>
                  <a:lnTo>
                    <a:pt x="1197129" y="368300"/>
                  </a:lnTo>
                  <a:lnTo>
                    <a:pt x="1154924" y="393700"/>
                  </a:lnTo>
                  <a:lnTo>
                    <a:pt x="1113455" y="419100"/>
                  </a:lnTo>
                  <a:lnTo>
                    <a:pt x="1072721" y="444500"/>
                  </a:lnTo>
                  <a:lnTo>
                    <a:pt x="1032724" y="469900"/>
                  </a:lnTo>
                  <a:lnTo>
                    <a:pt x="993462" y="495300"/>
                  </a:lnTo>
                  <a:lnTo>
                    <a:pt x="954936" y="533400"/>
                  </a:lnTo>
                  <a:lnTo>
                    <a:pt x="917145" y="558800"/>
                  </a:lnTo>
                  <a:lnTo>
                    <a:pt x="880091" y="584200"/>
                  </a:lnTo>
                  <a:lnTo>
                    <a:pt x="843772" y="622300"/>
                  </a:lnTo>
                  <a:lnTo>
                    <a:pt x="808188" y="660400"/>
                  </a:lnTo>
                  <a:lnTo>
                    <a:pt x="773340" y="685800"/>
                  </a:lnTo>
                  <a:lnTo>
                    <a:pt x="739228" y="723900"/>
                  </a:lnTo>
                  <a:lnTo>
                    <a:pt x="705851" y="749300"/>
                  </a:lnTo>
                  <a:lnTo>
                    <a:pt x="671490" y="787400"/>
                  </a:lnTo>
                  <a:lnTo>
                    <a:pt x="637919" y="825500"/>
                  </a:lnTo>
                  <a:lnTo>
                    <a:pt x="605136" y="863600"/>
                  </a:lnTo>
                  <a:lnTo>
                    <a:pt x="573141" y="901700"/>
                  </a:lnTo>
                  <a:lnTo>
                    <a:pt x="541936" y="952500"/>
                  </a:lnTo>
                  <a:lnTo>
                    <a:pt x="511518" y="990600"/>
                  </a:lnTo>
                  <a:lnTo>
                    <a:pt x="481890" y="1028700"/>
                  </a:lnTo>
                  <a:lnTo>
                    <a:pt x="453050" y="1066800"/>
                  </a:lnTo>
                  <a:lnTo>
                    <a:pt x="424998" y="1117600"/>
                  </a:lnTo>
                  <a:lnTo>
                    <a:pt x="397735" y="1155700"/>
                  </a:lnTo>
                  <a:lnTo>
                    <a:pt x="371260" y="1193800"/>
                  </a:lnTo>
                  <a:lnTo>
                    <a:pt x="345574" y="1244600"/>
                  </a:lnTo>
                  <a:lnTo>
                    <a:pt x="320675" y="1295400"/>
                  </a:lnTo>
                  <a:lnTo>
                    <a:pt x="296565" y="1333500"/>
                  </a:lnTo>
                  <a:lnTo>
                    <a:pt x="273243" y="1384300"/>
                  </a:lnTo>
                  <a:lnTo>
                    <a:pt x="250709" y="1435100"/>
                  </a:lnTo>
                  <a:lnTo>
                    <a:pt x="228963" y="1473200"/>
                  </a:lnTo>
                  <a:lnTo>
                    <a:pt x="208006" y="1524000"/>
                  </a:lnTo>
                  <a:lnTo>
                    <a:pt x="187836" y="1574800"/>
                  </a:lnTo>
                  <a:lnTo>
                    <a:pt x="169506" y="1625600"/>
                  </a:lnTo>
                  <a:lnTo>
                    <a:pt x="152117" y="1663700"/>
                  </a:lnTo>
                  <a:lnTo>
                    <a:pt x="135668" y="1714500"/>
                  </a:lnTo>
                  <a:lnTo>
                    <a:pt x="120160" y="1765300"/>
                  </a:lnTo>
                  <a:lnTo>
                    <a:pt x="105591" y="1816100"/>
                  </a:lnTo>
                  <a:lnTo>
                    <a:pt x="91964" y="1866900"/>
                  </a:lnTo>
                  <a:lnTo>
                    <a:pt x="79276" y="1905000"/>
                  </a:lnTo>
                  <a:lnTo>
                    <a:pt x="67529" y="1955800"/>
                  </a:lnTo>
                  <a:lnTo>
                    <a:pt x="56722" y="2006600"/>
                  </a:lnTo>
                  <a:lnTo>
                    <a:pt x="46854" y="2057400"/>
                  </a:lnTo>
                  <a:lnTo>
                    <a:pt x="37927" y="2108200"/>
                  </a:lnTo>
                  <a:lnTo>
                    <a:pt x="29940" y="2159000"/>
                  </a:lnTo>
                  <a:lnTo>
                    <a:pt x="22893" y="2209800"/>
                  </a:lnTo>
                  <a:lnTo>
                    <a:pt x="16785" y="2260600"/>
                  </a:lnTo>
                  <a:lnTo>
                    <a:pt x="11617" y="2311400"/>
                  </a:lnTo>
                  <a:lnTo>
                    <a:pt x="7389" y="2362200"/>
                  </a:lnTo>
                  <a:lnTo>
                    <a:pt x="4101" y="2413000"/>
                  </a:lnTo>
                  <a:lnTo>
                    <a:pt x="1752" y="2463800"/>
                  </a:lnTo>
                  <a:lnTo>
                    <a:pt x="343" y="2514600"/>
                  </a:lnTo>
                  <a:lnTo>
                    <a:pt x="343" y="2578100"/>
                  </a:lnTo>
                  <a:lnTo>
                    <a:pt x="343" y="2616200"/>
                  </a:lnTo>
                  <a:lnTo>
                    <a:pt x="1893" y="2679700"/>
                  </a:lnTo>
                  <a:lnTo>
                    <a:pt x="4417" y="2730500"/>
                  </a:lnTo>
                  <a:lnTo>
                    <a:pt x="7952" y="2781300"/>
                  </a:lnTo>
                  <a:lnTo>
                    <a:pt x="12496" y="2832100"/>
                  </a:lnTo>
                  <a:lnTo>
                    <a:pt x="18051" y="2882900"/>
                  </a:lnTo>
                  <a:lnTo>
                    <a:pt x="24615" y="2933700"/>
                  </a:lnTo>
                  <a:lnTo>
                    <a:pt x="32190" y="2984500"/>
                  </a:lnTo>
                  <a:lnTo>
                    <a:pt x="40774" y="3035300"/>
                  </a:lnTo>
                  <a:lnTo>
                    <a:pt x="50369" y="3073400"/>
                  </a:lnTo>
                  <a:lnTo>
                    <a:pt x="60974" y="3124200"/>
                  </a:lnTo>
                  <a:lnTo>
                    <a:pt x="72590" y="3175000"/>
                  </a:lnTo>
                  <a:lnTo>
                    <a:pt x="85216" y="3225800"/>
                  </a:lnTo>
                  <a:lnTo>
                    <a:pt x="98852" y="3263900"/>
                  </a:lnTo>
                  <a:lnTo>
                    <a:pt x="113498" y="3314700"/>
                  </a:lnTo>
                  <a:lnTo>
                    <a:pt x="129156" y="3365500"/>
                  </a:lnTo>
                  <a:lnTo>
                    <a:pt x="145823" y="3403600"/>
                  </a:lnTo>
                  <a:lnTo>
                    <a:pt x="163501" y="3454400"/>
                  </a:lnTo>
                  <a:lnTo>
                    <a:pt x="182190" y="3492500"/>
                  </a:lnTo>
                  <a:lnTo>
                    <a:pt x="201890" y="3543300"/>
                  </a:lnTo>
                  <a:lnTo>
                    <a:pt x="222600" y="3581400"/>
                  </a:lnTo>
                  <a:lnTo>
                    <a:pt x="244321" y="3619500"/>
                  </a:lnTo>
                  <a:lnTo>
                    <a:pt x="267053" y="3670300"/>
                  </a:lnTo>
                  <a:lnTo>
                    <a:pt x="290796" y="3708400"/>
                  </a:lnTo>
                  <a:lnTo>
                    <a:pt x="317697" y="3759200"/>
                  </a:lnTo>
                  <a:lnTo>
                    <a:pt x="345524" y="3797300"/>
                  </a:lnTo>
                  <a:lnTo>
                    <a:pt x="374277" y="3835400"/>
                  </a:lnTo>
                  <a:lnTo>
                    <a:pt x="403956" y="3886200"/>
                  </a:lnTo>
                  <a:lnTo>
                    <a:pt x="434561" y="3924300"/>
                  </a:lnTo>
                  <a:lnTo>
                    <a:pt x="466091" y="3962400"/>
                  </a:lnTo>
                  <a:lnTo>
                    <a:pt x="498548" y="4000500"/>
                  </a:lnTo>
                  <a:lnTo>
                    <a:pt x="531930" y="4038600"/>
                  </a:lnTo>
                  <a:lnTo>
                    <a:pt x="566238" y="4076700"/>
                  </a:lnTo>
                  <a:lnTo>
                    <a:pt x="601471" y="4114800"/>
                  </a:lnTo>
                  <a:lnTo>
                    <a:pt x="637629" y="4152900"/>
                  </a:lnTo>
                  <a:lnTo>
                    <a:pt x="674714" y="4178300"/>
                  </a:lnTo>
                  <a:lnTo>
                    <a:pt x="712723" y="4216309"/>
                  </a:lnTo>
                  <a:lnTo>
                    <a:pt x="751658" y="4254500"/>
                  </a:lnTo>
                  <a:lnTo>
                    <a:pt x="791518" y="4279900"/>
                  </a:lnTo>
                  <a:lnTo>
                    <a:pt x="832303" y="4305300"/>
                  </a:lnTo>
                  <a:lnTo>
                    <a:pt x="874014" y="4343400"/>
                  </a:lnTo>
                  <a:lnTo>
                    <a:pt x="916649" y="4368800"/>
                  </a:lnTo>
                  <a:lnTo>
                    <a:pt x="960210" y="4394200"/>
                  </a:lnTo>
                  <a:lnTo>
                    <a:pt x="1004695" y="4419600"/>
                  </a:lnTo>
                  <a:lnTo>
                    <a:pt x="1050106" y="4445000"/>
                  </a:lnTo>
                  <a:lnTo>
                    <a:pt x="1096441" y="4470400"/>
                  </a:lnTo>
                  <a:lnTo>
                    <a:pt x="1130930" y="4495800"/>
                  </a:lnTo>
                  <a:lnTo>
                    <a:pt x="1236297" y="4533900"/>
                  </a:lnTo>
                  <a:lnTo>
                    <a:pt x="3293333" y="4533900"/>
                  </a:lnTo>
                  <a:lnTo>
                    <a:pt x="3336126" y="4521200"/>
                  </a:lnTo>
                  <a:lnTo>
                    <a:pt x="3378558" y="4495800"/>
                  </a:lnTo>
                  <a:lnTo>
                    <a:pt x="3420626" y="4483100"/>
                  </a:lnTo>
                  <a:lnTo>
                    <a:pt x="3503674" y="4432300"/>
                  </a:lnTo>
                  <a:lnTo>
                    <a:pt x="4915202" y="4432300"/>
                  </a:lnTo>
                  <a:lnTo>
                    <a:pt x="4392716" y="3606800"/>
                  </a:lnTo>
                  <a:lnTo>
                    <a:pt x="4420141" y="3568700"/>
                  </a:lnTo>
                  <a:lnTo>
                    <a:pt x="4428973" y="3556000"/>
                  </a:lnTo>
                  <a:lnTo>
                    <a:pt x="2276297" y="3556000"/>
                  </a:lnTo>
                  <a:lnTo>
                    <a:pt x="2223525" y="3543300"/>
                  </a:lnTo>
                  <a:lnTo>
                    <a:pt x="2171974" y="3543300"/>
                  </a:lnTo>
                  <a:lnTo>
                    <a:pt x="2121645" y="3530600"/>
                  </a:lnTo>
                  <a:lnTo>
                    <a:pt x="2072538" y="3530600"/>
                  </a:lnTo>
                  <a:lnTo>
                    <a:pt x="1977989" y="3505200"/>
                  </a:lnTo>
                  <a:lnTo>
                    <a:pt x="1932548" y="3492500"/>
                  </a:lnTo>
                  <a:lnTo>
                    <a:pt x="1888328" y="3467100"/>
                  </a:lnTo>
                  <a:lnTo>
                    <a:pt x="1845330" y="3454400"/>
                  </a:lnTo>
                  <a:lnTo>
                    <a:pt x="1803555" y="3429000"/>
                  </a:lnTo>
                  <a:lnTo>
                    <a:pt x="1763001" y="3403600"/>
                  </a:lnTo>
                  <a:lnTo>
                    <a:pt x="1723670" y="3378200"/>
                  </a:lnTo>
                  <a:lnTo>
                    <a:pt x="1685561" y="3352800"/>
                  </a:lnTo>
                  <a:lnTo>
                    <a:pt x="1648675" y="3327400"/>
                  </a:lnTo>
                  <a:lnTo>
                    <a:pt x="1613011" y="3302000"/>
                  </a:lnTo>
                  <a:lnTo>
                    <a:pt x="1578570" y="3263900"/>
                  </a:lnTo>
                  <a:lnTo>
                    <a:pt x="1545725" y="3225800"/>
                  </a:lnTo>
                  <a:lnTo>
                    <a:pt x="1514872" y="3187700"/>
                  </a:lnTo>
                  <a:lnTo>
                    <a:pt x="1486009" y="3162300"/>
                  </a:lnTo>
                  <a:lnTo>
                    <a:pt x="1459137" y="3124200"/>
                  </a:lnTo>
                  <a:lnTo>
                    <a:pt x="1434255" y="3073400"/>
                  </a:lnTo>
                  <a:lnTo>
                    <a:pt x="1411364" y="3035300"/>
                  </a:lnTo>
                  <a:lnTo>
                    <a:pt x="1390463" y="2997200"/>
                  </a:lnTo>
                  <a:lnTo>
                    <a:pt x="1371553" y="2946400"/>
                  </a:lnTo>
                  <a:lnTo>
                    <a:pt x="1354634" y="2908300"/>
                  </a:lnTo>
                  <a:lnTo>
                    <a:pt x="1339705" y="2857500"/>
                  </a:lnTo>
                  <a:lnTo>
                    <a:pt x="1326766" y="2806700"/>
                  </a:lnTo>
                  <a:lnTo>
                    <a:pt x="1315819" y="2755900"/>
                  </a:lnTo>
                  <a:lnTo>
                    <a:pt x="1306861" y="2705100"/>
                  </a:lnTo>
                  <a:lnTo>
                    <a:pt x="1299895" y="2654300"/>
                  </a:lnTo>
                  <a:lnTo>
                    <a:pt x="1294918" y="2603500"/>
                  </a:lnTo>
                  <a:lnTo>
                    <a:pt x="1291933" y="2552700"/>
                  </a:lnTo>
                  <a:lnTo>
                    <a:pt x="1290937" y="2489200"/>
                  </a:lnTo>
                  <a:lnTo>
                    <a:pt x="1291779" y="2438400"/>
                  </a:lnTo>
                  <a:lnTo>
                    <a:pt x="1294303" y="2387600"/>
                  </a:lnTo>
                  <a:lnTo>
                    <a:pt x="1298511" y="2324100"/>
                  </a:lnTo>
                  <a:lnTo>
                    <a:pt x="1304402" y="2273300"/>
                  </a:lnTo>
                  <a:lnTo>
                    <a:pt x="1311975" y="2222500"/>
                  </a:lnTo>
                  <a:lnTo>
                    <a:pt x="1321232" y="2171700"/>
                  </a:lnTo>
                  <a:lnTo>
                    <a:pt x="1332173" y="2120900"/>
                  </a:lnTo>
                  <a:lnTo>
                    <a:pt x="1344796" y="2082800"/>
                  </a:lnTo>
                  <a:lnTo>
                    <a:pt x="1359103" y="2032000"/>
                  </a:lnTo>
                  <a:lnTo>
                    <a:pt x="1375093" y="1981200"/>
                  </a:lnTo>
                  <a:lnTo>
                    <a:pt x="1392767" y="1930400"/>
                  </a:lnTo>
                  <a:lnTo>
                    <a:pt x="1412124" y="1892300"/>
                  </a:lnTo>
                  <a:lnTo>
                    <a:pt x="1433164" y="1841500"/>
                  </a:lnTo>
                  <a:lnTo>
                    <a:pt x="1455889" y="1803400"/>
                  </a:lnTo>
                  <a:lnTo>
                    <a:pt x="1480297" y="1765300"/>
                  </a:lnTo>
                  <a:lnTo>
                    <a:pt x="1506388" y="1714500"/>
                  </a:lnTo>
                  <a:lnTo>
                    <a:pt x="1534163" y="1676400"/>
                  </a:lnTo>
                  <a:lnTo>
                    <a:pt x="1563622" y="1638300"/>
                  </a:lnTo>
                  <a:lnTo>
                    <a:pt x="1594765" y="1600200"/>
                  </a:lnTo>
                  <a:lnTo>
                    <a:pt x="1627592" y="1562100"/>
                  </a:lnTo>
                  <a:lnTo>
                    <a:pt x="1661703" y="1524000"/>
                  </a:lnTo>
                  <a:lnTo>
                    <a:pt x="1696714" y="1485900"/>
                  </a:lnTo>
                  <a:lnTo>
                    <a:pt x="1732623" y="1460500"/>
                  </a:lnTo>
                  <a:lnTo>
                    <a:pt x="1769432" y="1422400"/>
                  </a:lnTo>
                  <a:lnTo>
                    <a:pt x="1807140" y="1397000"/>
                  </a:lnTo>
                  <a:lnTo>
                    <a:pt x="1845747" y="1371600"/>
                  </a:lnTo>
                  <a:lnTo>
                    <a:pt x="1885253" y="1346200"/>
                  </a:lnTo>
                  <a:lnTo>
                    <a:pt x="1925659" y="1320800"/>
                  </a:lnTo>
                  <a:lnTo>
                    <a:pt x="1966963" y="1295400"/>
                  </a:lnTo>
                  <a:lnTo>
                    <a:pt x="2009166" y="1282700"/>
                  </a:lnTo>
                  <a:lnTo>
                    <a:pt x="2052269" y="1257300"/>
                  </a:lnTo>
                  <a:lnTo>
                    <a:pt x="2186972" y="1219200"/>
                  </a:lnTo>
                  <a:lnTo>
                    <a:pt x="2233671" y="1206500"/>
                  </a:lnTo>
                  <a:lnTo>
                    <a:pt x="2281269" y="1206500"/>
                  </a:lnTo>
                  <a:lnTo>
                    <a:pt x="2329767" y="1193800"/>
                  </a:lnTo>
                  <a:lnTo>
                    <a:pt x="2379164" y="1193800"/>
                  </a:lnTo>
                  <a:lnTo>
                    <a:pt x="2429459" y="1181100"/>
                  </a:lnTo>
                  <a:lnTo>
                    <a:pt x="4602156" y="1181100"/>
                  </a:lnTo>
                  <a:lnTo>
                    <a:pt x="4588354" y="1155700"/>
                  </a:lnTo>
                  <a:lnTo>
                    <a:pt x="4566643" y="1117600"/>
                  </a:lnTo>
                  <a:lnTo>
                    <a:pt x="4543922" y="1066800"/>
                  </a:lnTo>
                  <a:lnTo>
                    <a:pt x="4520192" y="1028700"/>
                  </a:lnTo>
                  <a:lnTo>
                    <a:pt x="4493277" y="977900"/>
                  </a:lnTo>
                  <a:lnTo>
                    <a:pt x="4465438" y="939800"/>
                  </a:lnTo>
                  <a:lnTo>
                    <a:pt x="4436675" y="901700"/>
                  </a:lnTo>
                  <a:lnTo>
                    <a:pt x="4406988" y="850900"/>
                  </a:lnTo>
                  <a:lnTo>
                    <a:pt x="4376376" y="812800"/>
                  </a:lnTo>
                  <a:lnTo>
                    <a:pt x="4344840" y="774700"/>
                  </a:lnTo>
                  <a:lnTo>
                    <a:pt x="4312379" y="736600"/>
                  </a:lnTo>
                  <a:lnTo>
                    <a:pt x="4278994" y="698500"/>
                  </a:lnTo>
                  <a:lnTo>
                    <a:pt x="4244684" y="660400"/>
                  </a:lnTo>
                  <a:lnTo>
                    <a:pt x="4209450" y="622300"/>
                  </a:lnTo>
                  <a:lnTo>
                    <a:pt x="4173291" y="584200"/>
                  </a:lnTo>
                  <a:lnTo>
                    <a:pt x="4136207" y="558800"/>
                  </a:lnTo>
                  <a:lnTo>
                    <a:pt x="4098198" y="520791"/>
                  </a:lnTo>
                  <a:lnTo>
                    <a:pt x="4059265" y="482600"/>
                  </a:lnTo>
                  <a:lnTo>
                    <a:pt x="4019406" y="457200"/>
                  </a:lnTo>
                  <a:lnTo>
                    <a:pt x="3978623" y="431800"/>
                  </a:lnTo>
                  <a:lnTo>
                    <a:pt x="3936914" y="393700"/>
                  </a:lnTo>
                  <a:lnTo>
                    <a:pt x="3894281" y="368300"/>
                  </a:lnTo>
                  <a:lnTo>
                    <a:pt x="3850722" y="342900"/>
                  </a:lnTo>
                  <a:lnTo>
                    <a:pt x="3806238" y="317500"/>
                  </a:lnTo>
                  <a:lnTo>
                    <a:pt x="3760828" y="292100"/>
                  </a:lnTo>
                  <a:lnTo>
                    <a:pt x="3714494" y="266700"/>
                  </a:lnTo>
                  <a:lnTo>
                    <a:pt x="3627710" y="215900"/>
                  </a:lnTo>
                  <a:lnTo>
                    <a:pt x="3583578" y="203200"/>
                  </a:lnTo>
                  <a:lnTo>
                    <a:pt x="3538951" y="177800"/>
                  </a:lnTo>
                  <a:lnTo>
                    <a:pt x="3448217" y="152400"/>
                  </a:lnTo>
                  <a:lnTo>
                    <a:pt x="3402110" y="127000"/>
                  </a:lnTo>
                  <a:lnTo>
                    <a:pt x="3065535" y="38100"/>
                  </a:lnTo>
                  <a:close/>
                </a:path>
                <a:path w="4979670" h="4533900">
                  <a:moveTo>
                    <a:pt x="4915202" y="4432300"/>
                  </a:moveTo>
                  <a:lnTo>
                    <a:pt x="3503674" y="4432300"/>
                  </a:lnTo>
                  <a:lnTo>
                    <a:pt x="3568056" y="4533900"/>
                  </a:lnTo>
                  <a:lnTo>
                    <a:pt x="4979508" y="4533900"/>
                  </a:lnTo>
                  <a:lnTo>
                    <a:pt x="4915202" y="4432300"/>
                  </a:lnTo>
                  <a:close/>
                </a:path>
                <a:path w="4979670" h="4533900">
                  <a:moveTo>
                    <a:pt x="2439316" y="3543300"/>
                  </a:moveTo>
                  <a:lnTo>
                    <a:pt x="2223525" y="3543300"/>
                  </a:lnTo>
                  <a:lnTo>
                    <a:pt x="2276297" y="3556000"/>
                  </a:lnTo>
                  <a:lnTo>
                    <a:pt x="2385325" y="3556000"/>
                  </a:lnTo>
                  <a:lnTo>
                    <a:pt x="2439316" y="3543300"/>
                  </a:lnTo>
                  <a:close/>
                </a:path>
                <a:path w="4979670" h="4533900">
                  <a:moveTo>
                    <a:pt x="2336860" y="2616200"/>
                  </a:moveTo>
                  <a:lnTo>
                    <a:pt x="2833646" y="3441700"/>
                  </a:lnTo>
                  <a:lnTo>
                    <a:pt x="2788013" y="3467100"/>
                  </a:lnTo>
                  <a:lnTo>
                    <a:pt x="2693610" y="3492500"/>
                  </a:lnTo>
                  <a:lnTo>
                    <a:pt x="2644841" y="3517900"/>
                  </a:lnTo>
                  <a:lnTo>
                    <a:pt x="2595026" y="3517900"/>
                  </a:lnTo>
                  <a:lnTo>
                    <a:pt x="2492264" y="3543300"/>
                  </a:lnTo>
                  <a:lnTo>
                    <a:pt x="2439316" y="3543300"/>
                  </a:lnTo>
                  <a:lnTo>
                    <a:pt x="2385325" y="3556000"/>
                  </a:lnTo>
                  <a:lnTo>
                    <a:pt x="4428973" y="3556000"/>
                  </a:lnTo>
                  <a:lnTo>
                    <a:pt x="4446637" y="3530600"/>
                  </a:lnTo>
                  <a:lnTo>
                    <a:pt x="4472203" y="3479800"/>
                  </a:lnTo>
                  <a:lnTo>
                    <a:pt x="4496839" y="3441700"/>
                  </a:lnTo>
                  <a:lnTo>
                    <a:pt x="4520545" y="3390900"/>
                  </a:lnTo>
                  <a:lnTo>
                    <a:pt x="4543322" y="3352800"/>
                  </a:lnTo>
                  <a:lnTo>
                    <a:pt x="4565169" y="3302000"/>
                  </a:lnTo>
                  <a:lnTo>
                    <a:pt x="4586087" y="3263900"/>
                  </a:lnTo>
                  <a:lnTo>
                    <a:pt x="4606075" y="3213100"/>
                  </a:lnTo>
                  <a:lnTo>
                    <a:pt x="4625133" y="3162300"/>
                  </a:lnTo>
                  <a:lnTo>
                    <a:pt x="4643261" y="3124200"/>
                  </a:lnTo>
                  <a:lnTo>
                    <a:pt x="4660460" y="3073400"/>
                  </a:lnTo>
                  <a:lnTo>
                    <a:pt x="4676729" y="3022600"/>
                  </a:lnTo>
                  <a:lnTo>
                    <a:pt x="4692068" y="2971800"/>
                  </a:lnTo>
                  <a:lnTo>
                    <a:pt x="4706478" y="2933700"/>
                  </a:lnTo>
                  <a:lnTo>
                    <a:pt x="4719958" y="2882900"/>
                  </a:lnTo>
                  <a:lnTo>
                    <a:pt x="4732508" y="2832100"/>
                  </a:lnTo>
                  <a:lnTo>
                    <a:pt x="4744129" y="2781300"/>
                  </a:lnTo>
                  <a:lnTo>
                    <a:pt x="4754820" y="2730500"/>
                  </a:lnTo>
                  <a:lnTo>
                    <a:pt x="4764581" y="2679700"/>
                  </a:lnTo>
                  <a:lnTo>
                    <a:pt x="4773413" y="2641600"/>
                  </a:lnTo>
                  <a:lnTo>
                    <a:pt x="4775389" y="2628900"/>
                  </a:lnTo>
                  <a:lnTo>
                    <a:pt x="3470979" y="2628900"/>
                  </a:lnTo>
                  <a:lnTo>
                    <a:pt x="2336860" y="2616200"/>
                  </a:lnTo>
                  <a:close/>
                </a:path>
                <a:path w="4979670" h="4533900">
                  <a:moveTo>
                    <a:pt x="2738374" y="1206500"/>
                  </a:moveTo>
                  <a:lnTo>
                    <a:pt x="2233671" y="1206500"/>
                  </a:lnTo>
                  <a:lnTo>
                    <a:pt x="2186972" y="1219200"/>
                  </a:lnTo>
                  <a:lnTo>
                    <a:pt x="2052269" y="1257300"/>
                  </a:lnTo>
                  <a:lnTo>
                    <a:pt x="2009166" y="1282700"/>
                  </a:lnTo>
                  <a:lnTo>
                    <a:pt x="1966963" y="1295400"/>
                  </a:lnTo>
                  <a:lnTo>
                    <a:pt x="1925659" y="1320800"/>
                  </a:lnTo>
                  <a:lnTo>
                    <a:pt x="1885253" y="1346200"/>
                  </a:lnTo>
                  <a:lnTo>
                    <a:pt x="1845747" y="1371600"/>
                  </a:lnTo>
                  <a:lnTo>
                    <a:pt x="1807140" y="1397000"/>
                  </a:lnTo>
                  <a:lnTo>
                    <a:pt x="1769432" y="1422400"/>
                  </a:lnTo>
                  <a:lnTo>
                    <a:pt x="1732623" y="1460500"/>
                  </a:lnTo>
                  <a:lnTo>
                    <a:pt x="1696714" y="1485900"/>
                  </a:lnTo>
                  <a:lnTo>
                    <a:pt x="1661703" y="1524000"/>
                  </a:lnTo>
                  <a:lnTo>
                    <a:pt x="1627592" y="1562100"/>
                  </a:lnTo>
                  <a:lnTo>
                    <a:pt x="1594765" y="1600200"/>
                  </a:lnTo>
                  <a:lnTo>
                    <a:pt x="1563622" y="1638300"/>
                  </a:lnTo>
                  <a:lnTo>
                    <a:pt x="1534163" y="1676400"/>
                  </a:lnTo>
                  <a:lnTo>
                    <a:pt x="1506388" y="1714500"/>
                  </a:lnTo>
                  <a:lnTo>
                    <a:pt x="1480297" y="1765300"/>
                  </a:lnTo>
                  <a:lnTo>
                    <a:pt x="1455889" y="1803400"/>
                  </a:lnTo>
                  <a:lnTo>
                    <a:pt x="1433164" y="1841500"/>
                  </a:lnTo>
                  <a:lnTo>
                    <a:pt x="1412124" y="1892300"/>
                  </a:lnTo>
                  <a:lnTo>
                    <a:pt x="1392767" y="1930400"/>
                  </a:lnTo>
                  <a:lnTo>
                    <a:pt x="1375093" y="1981200"/>
                  </a:lnTo>
                  <a:lnTo>
                    <a:pt x="1359103" y="2032000"/>
                  </a:lnTo>
                  <a:lnTo>
                    <a:pt x="1344796" y="2082800"/>
                  </a:lnTo>
                  <a:lnTo>
                    <a:pt x="1332173" y="2120900"/>
                  </a:lnTo>
                  <a:lnTo>
                    <a:pt x="1321232" y="2171700"/>
                  </a:lnTo>
                  <a:lnTo>
                    <a:pt x="1311975" y="2222500"/>
                  </a:lnTo>
                  <a:lnTo>
                    <a:pt x="1304402" y="2273300"/>
                  </a:lnTo>
                  <a:lnTo>
                    <a:pt x="1298511" y="2324100"/>
                  </a:lnTo>
                  <a:lnTo>
                    <a:pt x="1294303" y="2387600"/>
                  </a:lnTo>
                  <a:lnTo>
                    <a:pt x="1291779" y="2438400"/>
                  </a:lnTo>
                  <a:lnTo>
                    <a:pt x="1290937" y="2489200"/>
                  </a:lnTo>
                  <a:lnTo>
                    <a:pt x="1291933" y="2552700"/>
                  </a:lnTo>
                  <a:lnTo>
                    <a:pt x="1294918" y="2603500"/>
                  </a:lnTo>
                  <a:lnTo>
                    <a:pt x="1299895" y="2654300"/>
                  </a:lnTo>
                  <a:lnTo>
                    <a:pt x="1306861" y="2705100"/>
                  </a:lnTo>
                  <a:lnTo>
                    <a:pt x="1315819" y="2755900"/>
                  </a:lnTo>
                  <a:lnTo>
                    <a:pt x="1326766" y="2806700"/>
                  </a:lnTo>
                  <a:lnTo>
                    <a:pt x="1339705" y="2857500"/>
                  </a:lnTo>
                  <a:lnTo>
                    <a:pt x="1354634" y="2908300"/>
                  </a:lnTo>
                  <a:lnTo>
                    <a:pt x="1371553" y="2946400"/>
                  </a:lnTo>
                  <a:lnTo>
                    <a:pt x="1390463" y="2997200"/>
                  </a:lnTo>
                  <a:lnTo>
                    <a:pt x="1411364" y="3035300"/>
                  </a:lnTo>
                  <a:lnTo>
                    <a:pt x="1434255" y="3073400"/>
                  </a:lnTo>
                  <a:lnTo>
                    <a:pt x="1459137" y="3124200"/>
                  </a:lnTo>
                  <a:lnTo>
                    <a:pt x="1486009" y="3162300"/>
                  </a:lnTo>
                  <a:lnTo>
                    <a:pt x="1514872" y="3187700"/>
                  </a:lnTo>
                  <a:lnTo>
                    <a:pt x="1545725" y="3225800"/>
                  </a:lnTo>
                  <a:lnTo>
                    <a:pt x="1578570" y="3263900"/>
                  </a:lnTo>
                  <a:lnTo>
                    <a:pt x="1613011" y="3302000"/>
                  </a:lnTo>
                  <a:lnTo>
                    <a:pt x="1648675" y="3327400"/>
                  </a:lnTo>
                  <a:lnTo>
                    <a:pt x="1685561" y="3352800"/>
                  </a:lnTo>
                  <a:lnTo>
                    <a:pt x="1723670" y="3378200"/>
                  </a:lnTo>
                  <a:lnTo>
                    <a:pt x="1763001" y="3403600"/>
                  </a:lnTo>
                  <a:lnTo>
                    <a:pt x="1803555" y="3429000"/>
                  </a:lnTo>
                  <a:lnTo>
                    <a:pt x="1845330" y="3454400"/>
                  </a:lnTo>
                  <a:lnTo>
                    <a:pt x="1888328" y="3467100"/>
                  </a:lnTo>
                  <a:lnTo>
                    <a:pt x="1932548" y="3492500"/>
                  </a:lnTo>
                  <a:lnTo>
                    <a:pt x="1977989" y="3505200"/>
                  </a:lnTo>
                  <a:lnTo>
                    <a:pt x="2072538" y="3530600"/>
                  </a:lnTo>
                  <a:lnTo>
                    <a:pt x="2121645" y="3530600"/>
                  </a:lnTo>
                  <a:lnTo>
                    <a:pt x="2171974" y="3543300"/>
                  </a:lnTo>
                  <a:lnTo>
                    <a:pt x="2492264" y="3543300"/>
                  </a:lnTo>
                  <a:lnTo>
                    <a:pt x="2595026" y="3517900"/>
                  </a:lnTo>
                  <a:lnTo>
                    <a:pt x="2644841" y="3517900"/>
                  </a:lnTo>
                  <a:lnTo>
                    <a:pt x="2693610" y="3492500"/>
                  </a:lnTo>
                  <a:lnTo>
                    <a:pt x="2788013" y="3467100"/>
                  </a:lnTo>
                  <a:lnTo>
                    <a:pt x="2833646" y="3441700"/>
                  </a:lnTo>
                  <a:lnTo>
                    <a:pt x="2336860" y="2616200"/>
                  </a:lnTo>
                  <a:lnTo>
                    <a:pt x="3473852" y="2616200"/>
                  </a:lnTo>
                  <a:lnTo>
                    <a:pt x="3482473" y="2578100"/>
                  </a:lnTo>
                  <a:lnTo>
                    <a:pt x="3492433" y="2540000"/>
                  </a:lnTo>
                  <a:lnTo>
                    <a:pt x="3500861" y="2489200"/>
                  </a:lnTo>
                  <a:lnTo>
                    <a:pt x="3507756" y="2438400"/>
                  </a:lnTo>
                  <a:lnTo>
                    <a:pt x="3513118" y="2387600"/>
                  </a:lnTo>
                  <a:lnTo>
                    <a:pt x="3516947" y="2349500"/>
                  </a:lnTo>
                  <a:lnTo>
                    <a:pt x="3519245" y="2298700"/>
                  </a:lnTo>
                  <a:lnTo>
                    <a:pt x="3520011" y="2247900"/>
                  </a:lnTo>
                  <a:lnTo>
                    <a:pt x="3519016" y="2184400"/>
                  </a:lnTo>
                  <a:lnTo>
                    <a:pt x="3516030" y="2133600"/>
                  </a:lnTo>
                  <a:lnTo>
                    <a:pt x="3511054" y="2082800"/>
                  </a:lnTo>
                  <a:lnTo>
                    <a:pt x="3504087" y="2032000"/>
                  </a:lnTo>
                  <a:lnTo>
                    <a:pt x="3495130" y="1981200"/>
                  </a:lnTo>
                  <a:lnTo>
                    <a:pt x="3484183" y="1930400"/>
                  </a:lnTo>
                  <a:lnTo>
                    <a:pt x="3471245" y="1879600"/>
                  </a:lnTo>
                  <a:lnTo>
                    <a:pt x="3456317" y="1828800"/>
                  </a:lnTo>
                  <a:lnTo>
                    <a:pt x="3439400" y="1790700"/>
                  </a:lnTo>
                  <a:lnTo>
                    <a:pt x="3420492" y="1739900"/>
                  </a:lnTo>
                  <a:lnTo>
                    <a:pt x="3399593" y="1701800"/>
                  </a:lnTo>
                  <a:lnTo>
                    <a:pt x="3376705" y="1663700"/>
                  </a:lnTo>
                  <a:lnTo>
                    <a:pt x="3351827" y="1625600"/>
                  </a:lnTo>
                  <a:lnTo>
                    <a:pt x="3324960" y="1574800"/>
                  </a:lnTo>
                  <a:lnTo>
                    <a:pt x="3296102" y="1549400"/>
                  </a:lnTo>
                  <a:lnTo>
                    <a:pt x="3265254" y="1511300"/>
                  </a:lnTo>
                  <a:lnTo>
                    <a:pt x="3232417" y="1473200"/>
                  </a:lnTo>
                  <a:lnTo>
                    <a:pt x="3197958" y="1435100"/>
                  </a:lnTo>
                  <a:lnTo>
                    <a:pt x="3162280" y="1409700"/>
                  </a:lnTo>
                  <a:lnTo>
                    <a:pt x="3125381" y="1384300"/>
                  </a:lnTo>
                  <a:lnTo>
                    <a:pt x="3087261" y="1358900"/>
                  </a:lnTo>
                  <a:lnTo>
                    <a:pt x="3047922" y="1333500"/>
                  </a:lnTo>
                  <a:lnTo>
                    <a:pt x="3007362" y="1308100"/>
                  </a:lnTo>
                  <a:lnTo>
                    <a:pt x="2965581" y="1282700"/>
                  </a:lnTo>
                  <a:lnTo>
                    <a:pt x="2922581" y="1270000"/>
                  </a:lnTo>
                  <a:lnTo>
                    <a:pt x="2878360" y="1244600"/>
                  </a:lnTo>
                  <a:lnTo>
                    <a:pt x="2786256" y="1219200"/>
                  </a:lnTo>
                  <a:lnTo>
                    <a:pt x="2738374" y="1206500"/>
                  </a:lnTo>
                  <a:close/>
                </a:path>
                <a:path w="4979670" h="4533900">
                  <a:moveTo>
                    <a:pt x="3473852" y="2616200"/>
                  </a:moveTo>
                  <a:lnTo>
                    <a:pt x="2336860" y="2616200"/>
                  </a:lnTo>
                  <a:lnTo>
                    <a:pt x="3470979" y="2628900"/>
                  </a:lnTo>
                  <a:lnTo>
                    <a:pt x="3473852" y="2616200"/>
                  </a:lnTo>
                  <a:close/>
                </a:path>
                <a:path w="4979670" h="4533900">
                  <a:moveTo>
                    <a:pt x="4602156" y="1181100"/>
                  </a:moveTo>
                  <a:lnTo>
                    <a:pt x="2534639" y="1181100"/>
                  </a:lnTo>
                  <a:lnTo>
                    <a:pt x="2587404" y="1193800"/>
                  </a:lnTo>
                  <a:lnTo>
                    <a:pt x="2638948" y="1193800"/>
                  </a:lnTo>
                  <a:lnTo>
                    <a:pt x="2689271" y="1206500"/>
                  </a:lnTo>
                  <a:lnTo>
                    <a:pt x="2738374" y="1206500"/>
                  </a:lnTo>
                  <a:lnTo>
                    <a:pt x="2786256" y="1219200"/>
                  </a:lnTo>
                  <a:lnTo>
                    <a:pt x="2878360" y="1244600"/>
                  </a:lnTo>
                  <a:lnTo>
                    <a:pt x="2922581" y="1270000"/>
                  </a:lnTo>
                  <a:lnTo>
                    <a:pt x="2965581" y="1282700"/>
                  </a:lnTo>
                  <a:lnTo>
                    <a:pt x="3007362" y="1308100"/>
                  </a:lnTo>
                  <a:lnTo>
                    <a:pt x="3047922" y="1333500"/>
                  </a:lnTo>
                  <a:lnTo>
                    <a:pt x="3087261" y="1358900"/>
                  </a:lnTo>
                  <a:lnTo>
                    <a:pt x="3125381" y="1384300"/>
                  </a:lnTo>
                  <a:lnTo>
                    <a:pt x="3162280" y="1409700"/>
                  </a:lnTo>
                  <a:lnTo>
                    <a:pt x="3197958" y="1435100"/>
                  </a:lnTo>
                  <a:lnTo>
                    <a:pt x="3232417" y="1473200"/>
                  </a:lnTo>
                  <a:lnTo>
                    <a:pt x="3265254" y="1511300"/>
                  </a:lnTo>
                  <a:lnTo>
                    <a:pt x="3296102" y="1549400"/>
                  </a:lnTo>
                  <a:lnTo>
                    <a:pt x="3324960" y="1574800"/>
                  </a:lnTo>
                  <a:lnTo>
                    <a:pt x="3351827" y="1625600"/>
                  </a:lnTo>
                  <a:lnTo>
                    <a:pt x="3376705" y="1663700"/>
                  </a:lnTo>
                  <a:lnTo>
                    <a:pt x="3399593" y="1701800"/>
                  </a:lnTo>
                  <a:lnTo>
                    <a:pt x="3420492" y="1739900"/>
                  </a:lnTo>
                  <a:lnTo>
                    <a:pt x="3439400" y="1790700"/>
                  </a:lnTo>
                  <a:lnTo>
                    <a:pt x="3456317" y="1828800"/>
                  </a:lnTo>
                  <a:lnTo>
                    <a:pt x="3471245" y="1879600"/>
                  </a:lnTo>
                  <a:lnTo>
                    <a:pt x="3484183" y="1930400"/>
                  </a:lnTo>
                  <a:lnTo>
                    <a:pt x="3495130" y="1981200"/>
                  </a:lnTo>
                  <a:lnTo>
                    <a:pt x="3504087" y="2032000"/>
                  </a:lnTo>
                  <a:lnTo>
                    <a:pt x="3511054" y="2082800"/>
                  </a:lnTo>
                  <a:lnTo>
                    <a:pt x="3516030" y="2133600"/>
                  </a:lnTo>
                  <a:lnTo>
                    <a:pt x="3519016" y="2184400"/>
                  </a:lnTo>
                  <a:lnTo>
                    <a:pt x="3520011" y="2247900"/>
                  </a:lnTo>
                  <a:lnTo>
                    <a:pt x="3519245" y="2298700"/>
                  </a:lnTo>
                  <a:lnTo>
                    <a:pt x="3516947" y="2349500"/>
                  </a:lnTo>
                  <a:lnTo>
                    <a:pt x="3513118" y="2387600"/>
                  </a:lnTo>
                  <a:lnTo>
                    <a:pt x="3507756" y="2438400"/>
                  </a:lnTo>
                  <a:lnTo>
                    <a:pt x="3500861" y="2489200"/>
                  </a:lnTo>
                  <a:lnTo>
                    <a:pt x="3492433" y="2540000"/>
                  </a:lnTo>
                  <a:lnTo>
                    <a:pt x="3482473" y="2578100"/>
                  </a:lnTo>
                  <a:lnTo>
                    <a:pt x="3470979" y="2628900"/>
                  </a:lnTo>
                  <a:lnTo>
                    <a:pt x="4775389" y="2628900"/>
                  </a:lnTo>
                  <a:lnTo>
                    <a:pt x="4781315" y="2590800"/>
                  </a:lnTo>
                  <a:lnTo>
                    <a:pt x="4788287" y="2540000"/>
                  </a:lnTo>
                  <a:lnTo>
                    <a:pt x="4794330" y="2489200"/>
                  </a:lnTo>
                  <a:lnTo>
                    <a:pt x="4799443" y="2425700"/>
                  </a:lnTo>
                  <a:lnTo>
                    <a:pt x="4803627" y="2374900"/>
                  </a:lnTo>
                  <a:lnTo>
                    <a:pt x="4806880" y="2324100"/>
                  </a:lnTo>
                  <a:lnTo>
                    <a:pt x="4809205" y="2273300"/>
                  </a:lnTo>
                  <a:lnTo>
                    <a:pt x="4810599" y="2222500"/>
                  </a:lnTo>
                  <a:lnTo>
                    <a:pt x="4810599" y="2184400"/>
                  </a:lnTo>
                  <a:lnTo>
                    <a:pt x="4810938" y="2159000"/>
                  </a:lnTo>
                  <a:lnTo>
                    <a:pt x="4810938" y="2120900"/>
                  </a:lnTo>
                  <a:lnTo>
                    <a:pt x="4809043" y="2057400"/>
                  </a:lnTo>
                  <a:lnTo>
                    <a:pt x="4806517" y="2006600"/>
                  </a:lnTo>
                  <a:lnTo>
                    <a:pt x="4802981" y="1955800"/>
                  </a:lnTo>
                  <a:lnTo>
                    <a:pt x="4798435" y="1905000"/>
                  </a:lnTo>
                  <a:lnTo>
                    <a:pt x="4792879" y="1854200"/>
                  </a:lnTo>
                  <a:lnTo>
                    <a:pt x="4786313" y="1803400"/>
                  </a:lnTo>
                  <a:lnTo>
                    <a:pt x="4778736" y="1752600"/>
                  </a:lnTo>
                  <a:lnTo>
                    <a:pt x="4770150" y="1701800"/>
                  </a:lnTo>
                  <a:lnTo>
                    <a:pt x="4760554" y="1663700"/>
                  </a:lnTo>
                  <a:lnTo>
                    <a:pt x="4749948" y="1612900"/>
                  </a:lnTo>
                  <a:lnTo>
                    <a:pt x="4738332" y="1562100"/>
                  </a:lnTo>
                  <a:lnTo>
                    <a:pt x="4725706" y="1511300"/>
                  </a:lnTo>
                  <a:lnTo>
                    <a:pt x="4712071" y="1473200"/>
                  </a:lnTo>
                  <a:lnTo>
                    <a:pt x="4697425" y="1422400"/>
                  </a:lnTo>
                  <a:lnTo>
                    <a:pt x="4681771" y="1371600"/>
                  </a:lnTo>
                  <a:lnTo>
                    <a:pt x="4665106" y="1333500"/>
                  </a:lnTo>
                  <a:lnTo>
                    <a:pt x="4647432" y="1282700"/>
                  </a:lnTo>
                  <a:lnTo>
                    <a:pt x="4628749" y="1244600"/>
                  </a:lnTo>
                  <a:lnTo>
                    <a:pt x="4609056" y="1193800"/>
                  </a:lnTo>
                  <a:lnTo>
                    <a:pt x="4602156" y="1181100"/>
                  </a:lnTo>
                  <a:close/>
                </a:path>
                <a:path w="4979670" h="4533900">
                  <a:moveTo>
                    <a:pt x="2638948" y="1193800"/>
                  </a:moveTo>
                  <a:lnTo>
                    <a:pt x="2329767" y="1193800"/>
                  </a:lnTo>
                  <a:lnTo>
                    <a:pt x="2281269" y="1206500"/>
                  </a:lnTo>
                  <a:lnTo>
                    <a:pt x="2689271" y="1206500"/>
                  </a:lnTo>
                  <a:lnTo>
                    <a:pt x="2638948" y="1193800"/>
                  </a:lnTo>
                  <a:close/>
                </a:path>
                <a:path w="4979670" h="4533900">
                  <a:moveTo>
                    <a:pt x="2534639" y="1181100"/>
                  </a:moveTo>
                  <a:lnTo>
                    <a:pt x="2429459" y="1181100"/>
                  </a:lnTo>
                  <a:lnTo>
                    <a:pt x="2379164" y="1193800"/>
                  </a:lnTo>
                  <a:lnTo>
                    <a:pt x="2587404" y="1193800"/>
                  </a:lnTo>
                  <a:lnTo>
                    <a:pt x="2534639" y="1181100"/>
                  </a:lnTo>
                  <a:close/>
                </a:path>
                <a:path w="4979670" h="4533900">
                  <a:moveTo>
                    <a:pt x="2913885" y="12700"/>
                  </a:moveTo>
                  <a:lnTo>
                    <a:pt x="2182839" y="12700"/>
                  </a:lnTo>
                  <a:lnTo>
                    <a:pt x="2083078" y="38100"/>
                  </a:lnTo>
                  <a:lnTo>
                    <a:pt x="3015479" y="38100"/>
                  </a:lnTo>
                  <a:lnTo>
                    <a:pt x="2913885" y="12700"/>
                  </a:lnTo>
                  <a:close/>
                </a:path>
                <a:path w="4979670" h="4533900">
                  <a:moveTo>
                    <a:pt x="2757793" y="0"/>
                  </a:moveTo>
                  <a:lnTo>
                    <a:pt x="2335043" y="0"/>
                  </a:lnTo>
                  <a:lnTo>
                    <a:pt x="2283967" y="12700"/>
                  </a:lnTo>
                  <a:lnTo>
                    <a:pt x="2810317" y="12700"/>
                  </a:lnTo>
                  <a:lnTo>
                    <a:pt x="2757793" y="0"/>
                  </a:lnTo>
                  <a:close/>
                </a:path>
              </a:pathLst>
            </a:custGeom>
            <a:solidFill>
              <a:srgbClr val="243240"/>
            </a:solidFill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EB40E3E5-A8A2-DF5C-B2CE-1876E912C10C}"/>
                </a:ext>
              </a:extLst>
            </p:cNvPr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CwAAAA0AAAAAAAAAAAAAAAAAAAAAAAAAAAAAAAAAAAAAAAAAAAEAAABQAAAAAAAAAAAA4D8AAAAAAADgPwAAAAAAAOA/AAAAAAAA4D8AAAAAAADgPwAAAAAAAOA/AAAAAAAA4D8AAAAAAADgPwAAAAAAAOA/AAAAAAAA4D8CAAAAjAAAAAEAAAAAAAAAJDJA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kK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JDJAAP///wEAAAAAAAAAAAAAAAAAAAAAAAAAAAAAAAAAAAAAAAAAAAAAAAB/f38A7uzhA8zMzADAwP8Af39/AAAAAAAAAAAAAAAAAAAAAAAAAAAAIQAAABgAAAAUAAAANEIAAKQpAAB2ewAAQUUAABAAAAAmAAAACAAAAP//////////"/>
                </a:ext>
              </a:extLst>
            </p:cNvSpPr>
            <p:nvPr/>
          </p:nvSpPr>
          <p:spPr>
            <a:xfrm>
              <a:off x="10761980" y="6769100"/>
              <a:ext cx="9307830" cy="4488815"/>
            </a:xfrm>
            <a:custGeom>
              <a:avLst/>
              <a:gdLst/>
              <a:ahLst/>
              <a:cxnLst/>
              <a:rect l="0" t="0" r="9307830" b="4488815"/>
              <a:pathLst>
                <a:path w="9307830" h="4488815">
                  <a:moveTo>
                    <a:pt x="5296090" y="0"/>
                  </a:moveTo>
                  <a:lnTo>
                    <a:pt x="4040733" y="0"/>
                  </a:lnTo>
                  <a:lnTo>
                    <a:pt x="3419068" y="2883585"/>
                  </a:lnTo>
                  <a:lnTo>
                    <a:pt x="2178012" y="223393"/>
                  </a:lnTo>
                  <a:lnTo>
                    <a:pt x="922655" y="223393"/>
                  </a:lnTo>
                  <a:lnTo>
                    <a:pt x="0" y="4488446"/>
                  </a:lnTo>
                  <a:lnTo>
                    <a:pt x="1255293" y="4488446"/>
                  </a:lnTo>
                  <a:lnTo>
                    <a:pt x="1795284" y="1983854"/>
                  </a:lnTo>
                  <a:lnTo>
                    <a:pt x="2960573" y="4488446"/>
                  </a:lnTo>
                  <a:lnTo>
                    <a:pt x="4328414" y="4488446"/>
                  </a:lnTo>
                  <a:lnTo>
                    <a:pt x="5296090" y="0"/>
                  </a:lnTo>
                  <a:close/>
                </a:path>
                <a:path w="9307830" h="4488815">
                  <a:moveTo>
                    <a:pt x="9307246" y="1219669"/>
                  </a:moveTo>
                  <a:lnTo>
                    <a:pt x="9305239" y="1203731"/>
                  </a:lnTo>
                  <a:lnTo>
                    <a:pt x="9297327" y="1155534"/>
                  </a:lnTo>
                  <a:lnTo>
                    <a:pt x="9294876" y="1143444"/>
                  </a:lnTo>
                  <a:lnTo>
                    <a:pt x="9287662" y="1107846"/>
                  </a:lnTo>
                  <a:lnTo>
                    <a:pt x="9276245" y="1060665"/>
                  </a:lnTo>
                  <a:lnTo>
                    <a:pt x="9263075" y="1014005"/>
                  </a:lnTo>
                  <a:lnTo>
                    <a:pt x="9248153" y="967854"/>
                  </a:lnTo>
                  <a:lnTo>
                    <a:pt x="9231478" y="922209"/>
                  </a:lnTo>
                  <a:lnTo>
                    <a:pt x="9213050" y="877087"/>
                  </a:lnTo>
                  <a:lnTo>
                    <a:pt x="9193022" y="832688"/>
                  </a:lnTo>
                  <a:lnTo>
                    <a:pt x="9171559" y="789240"/>
                  </a:lnTo>
                  <a:lnTo>
                    <a:pt x="9148674" y="746734"/>
                  </a:lnTo>
                  <a:lnTo>
                    <a:pt x="9124340" y="705167"/>
                  </a:lnTo>
                  <a:lnTo>
                    <a:pt x="9098585" y="664551"/>
                  </a:lnTo>
                  <a:lnTo>
                    <a:pt x="9071394" y="624877"/>
                  </a:lnTo>
                  <a:lnTo>
                    <a:pt x="9042781" y="586154"/>
                  </a:lnTo>
                  <a:lnTo>
                    <a:pt x="9012733" y="548373"/>
                  </a:lnTo>
                  <a:lnTo>
                    <a:pt x="8981249" y="511543"/>
                  </a:lnTo>
                  <a:lnTo>
                    <a:pt x="8948344" y="475653"/>
                  </a:lnTo>
                  <a:lnTo>
                    <a:pt x="8914003" y="440702"/>
                  </a:lnTo>
                  <a:lnTo>
                    <a:pt x="8881123" y="409663"/>
                  </a:lnTo>
                  <a:lnTo>
                    <a:pt x="8846769" y="379717"/>
                  </a:lnTo>
                  <a:lnTo>
                    <a:pt x="8810930" y="350850"/>
                  </a:lnTo>
                  <a:lnTo>
                    <a:pt x="8773630" y="323075"/>
                  </a:lnTo>
                  <a:lnTo>
                    <a:pt x="8734844" y="296392"/>
                  </a:lnTo>
                  <a:lnTo>
                    <a:pt x="8694598" y="270789"/>
                  </a:lnTo>
                  <a:lnTo>
                    <a:pt x="8652866" y="246265"/>
                  </a:lnTo>
                  <a:lnTo>
                    <a:pt x="8609660" y="222846"/>
                  </a:lnTo>
                  <a:lnTo>
                    <a:pt x="8564969" y="200507"/>
                  </a:lnTo>
                  <a:lnTo>
                    <a:pt x="8518817" y="179247"/>
                  </a:lnTo>
                  <a:lnTo>
                    <a:pt x="8471179" y="159092"/>
                  </a:lnTo>
                  <a:lnTo>
                    <a:pt x="8422068" y="140030"/>
                  </a:lnTo>
                  <a:lnTo>
                    <a:pt x="8375713" y="123596"/>
                  </a:lnTo>
                  <a:lnTo>
                    <a:pt x="8328634" y="108470"/>
                  </a:lnTo>
                  <a:lnTo>
                    <a:pt x="8280832" y="94665"/>
                  </a:lnTo>
                  <a:lnTo>
                    <a:pt x="8232330" y="82181"/>
                  </a:lnTo>
                  <a:lnTo>
                    <a:pt x="8183092" y="70993"/>
                  </a:lnTo>
                  <a:lnTo>
                    <a:pt x="8133156" y="61125"/>
                  </a:lnTo>
                  <a:lnTo>
                    <a:pt x="8082483" y="52578"/>
                  </a:lnTo>
                  <a:lnTo>
                    <a:pt x="8031112" y="45339"/>
                  </a:lnTo>
                  <a:lnTo>
                    <a:pt x="7979016" y="39420"/>
                  </a:lnTo>
                  <a:lnTo>
                    <a:pt x="7926210" y="34810"/>
                  </a:lnTo>
                  <a:lnTo>
                    <a:pt x="7872679" y="31521"/>
                  </a:lnTo>
                  <a:lnTo>
                    <a:pt x="7818450" y="29552"/>
                  </a:lnTo>
                  <a:lnTo>
                    <a:pt x="7763497" y="28892"/>
                  </a:lnTo>
                  <a:lnTo>
                    <a:pt x="5916828" y="28892"/>
                  </a:lnTo>
                  <a:lnTo>
                    <a:pt x="4967579" y="4488446"/>
                  </a:lnTo>
                  <a:lnTo>
                    <a:pt x="6235776" y="4488446"/>
                  </a:lnTo>
                  <a:lnTo>
                    <a:pt x="6518224" y="3163379"/>
                  </a:lnTo>
                  <a:lnTo>
                    <a:pt x="7348385" y="3163379"/>
                  </a:lnTo>
                  <a:lnTo>
                    <a:pt x="7407034" y="3163379"/>
                  </a:lnTo>
                  <a:lnTo>
                    <a:pt x="7464857" y="3161360"/>
                  </a:lnTo>
                  <a:lnTo>
                    <a:pt x="7521892" y="3158845"/>
                  </a:lnTo>
                  <a:lnTo>
                    <a:pt x="7578115" y="3155327"/>
                  </a:lnTo>
                  <a:lnTo>
                    <a:pt x="7633525" y="3150793"/>
                  </a:lnTo>
                  <a:lnTo>
                    <a:pt x="7688135" y="3145256"/>
                  </a:lnTo>
                  <a:lnTo>
                    <a:pt x="7741933" y="3138716"/>
                  </a:lnTo>
                  <a:lnTo>
                    <a:pt x="7794930" y="3131159"/>
                  </a:lnTo>
                  <a:lnTo>
                    <a:pt x="7847127" y="3122612"/>
                  </a:lnTo>
                  <a:lnTo>
                    <a:pt x="7898511" y="3113049"/>
                  </a:lnTo>
                  <a:lnTo>
                    <a:pt x="7949095" y="3102470"/>
                  </a:lnTo>
                  <a:lnTo>
                    <a:pt x="7998866" y="3090900"/>
                  </a:lnTo>
                  <a:lnTo>
                    <a:pt x="8047837" y="3078315"/>
                  </a:lnTo>
                  <a:lnTo>
                    <a:pt x="8095996" y="3064726"/>
                  </a:lnTo>
                  <a:lnTo>
                    <a:pt x="8143354" y="3050121"/>
                  </a:lnTo>
                  <a:lnTo>
                    <a:pt x="8189900" y="3034525"/>
                  </a:lnTo>
                  <a:lnTo>
                    <a:pt x="8235645" y="3017913"/>
                  </a:lnTo>
                  <a:lnTo>
                    <a:pt x="8280578" y="3000286"/>
                  </a:lnTo>
                  <a:lnTo>
                    <a:pt x="8324710" y="2981668"/>
                  </a:lnTo>
                  <a:lnTo>
                    <a:pt x="8368043" y="2962033"/>
                  </a:lnTo>
                  <a:lnTo>
                    <a:pt x="8410562" y="2941396"/>
                  </a:lnTo>
                  <a:lnTo>
                    <a:pt x="8452269" y="2919755"/>
                  </a:lnTo>
                  <a:lnTo>
                    <a:pt x="8493176" y="2897098"/>
                  </a:lnTo>
                  <a:lnTo>
                    <a:pt x="8533282" y="2873438"/>
                  </a:lnTo>
                  <a:lnTo>
                    <a:pt x="8572576" y="2848775"/>
                  </a:lnTo>
                  <a:lnTo>
                    <a:pt x="8611070" y="2823108"/>
                  </a:lnTo>
                  <a:lnTo>
                    <a:pt x="8648751" y="2796425"/>
                  </a:lnTo>
                  <a:lnTo>
                    <a:pt x="8685632" y="2768739"/>
                  </a:lnTo>
                  <a:lnTo>
                    <a:pt x="8721700" y="2740037"/>
                  </a:lnTo>
                  <a:lnTo>
                    <a:pt x="8756967" y="2710345"/>
                  </a:lnTo>
                  <a:lnTo>
                    <a:pt x="8791435" y="2679636"/>
                  </a:lnTo>
                  <a:lnTo>
                    <a:pt x="8827211" y="2645905"/>
                  </a:lnTo>
                  <a:lnTo>
                    <a:pt x="8861730" y="2611386"/>
                  </a:lnTo>
                  <a:lnTo>
                    <a:pt x="8894991" y="2576233"/>
                  </a:lnTo>
                  <a:lnTo>
                    <a:pt x="8926995" y="2540292"/>
                  </a:lnTo>
                  <a:lnTo>
                    <a:pt x="8957754" y="2503614"/>
                  </a:lnTo>
                  <a:lnTo>
                    <a:pt x="8987244" y="2466187"/>
                  </a:lnTo>
                  <a:lnTo>
                    <a:pt x="9015489" y="2428024"/>
                  </a:lnTo>
                  <a:lnTo>
                    <a:pt x="9042489" y="2389124"/>
                  </a:lnTo>
                  <a:lnTo>
                    <a:pt x="9068219" y="2349487"/>
                  </a:lnTo>
                  <a:lnTo>
                    <a:pt x="9092692" y="2309114"/>
                  </a:lnTo>
                  <a:lnTo>
                    <a:pt x="9115920" y="2268004"/>
                  </a:lnTo>
                  <a:lnTo>
                    <a:pt x="9137891" y="2226145"/>
                  </a:lnTo>
                  <a:lnTo>
                    <a:pt x="9158605" y="2183561"/>
                  </a:lnTo>
                  <a:lnTo>
                    <a:pt x="9178061" y="2140229"/>
                  </a:lnTo>
                  <a:lnTo>
                    <a:pt x="9196260" y="2096160"/>
                  </a:lnTo>
                  <a:lnTo>
                    <a:pt x="9204287" y="2074938"/>
                  </a:lnTo>
                  <a:lnTo>
                    <a:pt x="9213215" y="2051354"/>
                  </a:lnTo>
                  <a:lnTo>
                    <a:pt x="9228912" y="2005799"/>
                  </a:lnTo>
                  <a:lnTo>
                    <a:pt x="9243339" y="1959521"/>
                  </a:lnTo>
                  <a:lnTo>
                    <a:pt x="9256522" y="1912505"/>
                  </a:lnTo>
                  <a:lnTo>
                    <a:pt x="9268460" y="1864741"/>
                  </a:lnTo>
                  <a:lnTo>
                    <a:pt x="9279128" y="1816239"/>
                  </a:lnTo>
                  <a:lnTo>
                    <a:pt x="9288539" y="1767001"/>
                  </a:lnTo>
                  <a:lnTo>
                    <a:pt x="9296705" y="1717027"/>
                  </a:lnTo>
                  <a:lnTo>
                    <a:pt x="9303614" y="1666316"/>
                  </a:lnTo>
                  <a:lnTo>
                    <a:pt x="9307246" y="1633143"/>
                  </a:lnTo>
                  <a:lnTo>
                    <a:pt x="9307246" y="1219669"/>
                  </a:lnTo>
                  <a:close/>
                </a:path>
              </a:pathLst>
            </a:custGeom>
            <a:solidFill>
              <a:srgbClr val="243240"/>
            </a:solidFill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endParaRPr/>
            </a:p>
          </p:txBody>
        </p:sp>
        <p:grpSp>
          <p:nvGrpSpPr>
            <p:cNvPr id="12" name="Группа 30">
              <a:extLst>
                <a:ext uri="{FF2B5EF4-FFF2-40B4-BE49-F238E27FC236}">
                  <a16:creationId xmlns:a16="http://schemas.microsoft.com/office/drawing/2014/main" id="{18BCAAF6-010C-B7D6-C21F-63393B6D0E03}"/>
                </a:ext>
              </a:extLst>
            </p:cNvPr>
            <p:cNvGrp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6_nTEeZhMAAAAlAAAAAQAAAA8BAAAAkAAAAEgAAACQAAAASAAAAAAAAAAAAAAAAAAAABcAAAAUAAAAAAAAAAAAAAD/fwAA/38AAAAAAAAJAAAABAAAAPgKDAAfAAAAVAAAAAAAAAAAAAAAAAAAAAAAAAAAAAAAAAAAAAAAAAAAAAAAAAAAAAAAAAAAAAAAAAAAAAAAAAAAAAAAAAAAAAAAAAAAAAAAAAAAAAAAAAAAAAAAAAAAACEAAAAYAAAAFAAAAARvAADEQAAA3nQAAINCAAAQAAAAJgAAAAgAAAD/////AAAAAA=="/>
                </a:ext>
              </a:extLst>
            </p:cNvGrpSpPr>
            <p:nvPr/>
          </p:nvGrpSpPr>
          <p:grpSpPr>
            <a:xfrm>
              <a:off x="18046700" y="10528300"/>
              <a:ext cx="951230" cy="283845"/>
              <a:chOff x="18046700" y="10528300"/>
              <a:chExt cx="951230" cy="283845"/>
            </a:xfrm>
          </p:grpSpPr>
          <p:pic>
            <p:nvPicPr>
              <p:cNvPr id="13" name="object 6">
                <a:extLst>
                  <a:ext uri="{FF2B5EF4-FFF2-40B4-BE49-F238E27FC236}">
                    <a16:creationId xmlns:a16="http://schemas.microsoft.com/office/drawing/2014/main" id="{C4BF3809-B8B3-2A6A-870B-F6A318F6F726}"/>
                  </a:ext>
                </a:extLst>
              </p:cNvPr>
              <p:cNvPicPr>
                <a:extLst>
                  <a:ext uri="smNativeData">
  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nTEeZh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RvAAAYQQAA828AAINCAAAAAAAAJgAAAAgAAAD//////////w=="/>
                  </a:ext>
                </a:extLst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046700" y="10581640"/>
                <a:ext cx="151765" cy="23050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14" name="object 7">
                <a:extLst>
                  <a:ext uri="{FF2B5EF4-FFF2-40B4-BE49-F238E27FC236}">
                    <a16:creationId xmlns:a16="http://schemas.microsoft.com/office/drawing/2014/main" id="{30ABB806-3429-F740-E972-1CA7A97D2BEE}"/>
                  </a:ext>
                </a:extLst>
              </p:cNvPr>
              <p:cNvPicPr>
                <a:extLst>
                  <a:ext uri="smNativeData">
  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nTEeZh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DhwAAAYQQAAEnEAACFCAAAAAAAAJgAAAAgAAAD//////////w=="/>
                  </a:ext>
                </a:extLst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242280" y="10581640"/>
                <a:ext cx="138430" cy="1682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15" name="object 8">
                <a:extLst>
                  <a:ext uri="{FF2B5EF4-FFF2-40B4-BE49-F238E27FC236}">
                    <a16:creationId xmlns:a16="http://schemas.microsoft.com/office/drawing/2014/main" id="{79D69057-41C4-6635-1E6E-3E1F2474D56A}"/>
                  </a:ext>
                </a:extLst>
              </p:cNvPr>
              <p:cNvPicPr>
                <a:extLst>
                  <a:ext uri="smNativeData">
  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nTEeZh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FZxAAAYQQAARXIAAINCAAAAAAAAJgAAAAgAAAD//////////w=="/>
                  </a:ext>
                </a:extLst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423890" y="10581640"/>
                <a:ext cx="151765" cy="23050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16" name="object 9">
                <a:extLst>
                  <a:ext uri="{FF2B5EF4-FFF2-40B4-BE49-F238E27FC236}">
                    <a16:creationId xmlns:a16="http://schemas.microsoft.com/office/drawing/2014/main" id="{9BA880A8-8A7A-C198-F5EC-D93621039ADB}"/>
                  </a:ext>
                </a:extLst>
              </p:cNvPr>
              <p:cNvSpPr>
                <a:extLst>
                  <a:ext uri="smNativeData">
  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CwAAAA0AAAAAAAAAAAAAAAAAAAAAA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fnIAAOBBAADDcgAAJEIAAAAAAAAmAAAACAAAAP//////////"/>
                  </a:ext>
                </a:extLst>
              </p:cNvSpPr>
              <p:nvPr/>
            </p:nvSpPr>
            <p:spPr>
              <a:xfrm>
                <a:off x="18611850" y="10708640"/>
                <a:ext cx="43815" cy="43180"/>
              </a:xfrm>
              <a:custGeom>
                <a:avLst/>
                <a:gdLst/>
                <a:ahLst/>
                <a:cxnLst/>
                <a:rect l="0" t="0" r="43815" b="43180"/>
                <a:pathLst>
                  <a:path w="43815" h="43180">
                    <a:moveTo>
                      <a:pt x="27532" y="0"/>
                    </a:moveTo>
                    <a:lnTo>
                      <a:pt x="15746" y="0"/>
                    </a:lnTo>
                    <a:lnTo>
                      <a:pt x="10615" y="2134"/>
                    </a:lnTo>
                    <a:lnTo>
                      <a:pt x="2134" y="10615"/>
                    </a:lnTo>
                    <a:lnTo>
                      <a:pt x="0" y="15646"/>
                    </a:lnTo>
                    <a:lnTo>
                      <a:pt x="0" y="27534"/>
                    </a:lnTo>
                    <a:lnTo>
                      <a:pt x="2134" y="32664"/>
                    </a:lnTo>
                    <a:lnTo>
                      <a:pt x="10615" y="41145"/>
                    </a:lnTo>
                    <a:lnTo>
                      <a:pt x="15746" y="43179"/>
                    </a:lnTo>
                    <a:lnTo>
                      <a:pt x="21639" y="43179"/>
                    </a:lnTo>
                    <a:lnTo>
                      <a:pt x="25603" y="43179"/>
                    </a:lnTo>
                    <a:lnTo>
                      <a:pt x="43279" y="25503"/>
                    </a:lnTo>
                    <a:lnTo>
                      <a:pt x="43279" y="15646"/>
                    </a:lnTo>
                    <a:lnTo>
                      <a:pt x="41148" y="10566"/>
                    </a:lnTo>
                    <a:lnTo>
                      <a:pt x="32663" y="2081"/>
                    </a:lnTo>
                    <a:lnTo>
                      <a:pt x="275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0" tIns="0" rIns="0" bIns="0" numCol="1" spcCol="215900" anchor="t"/>
              <a:lstStyle/>
              <a:p>
                <a:endParaRPr/>
              </a:p>
            </p:txBody>
          </p:sp>
          <p:pic>
            <p:nvPicPr>
              <p:cNvPr id="17" name="object 10">
                <a:extLst>
                  <a:ext uri="{FF2B5EF4-FFF2-40B4-BE49-F238E27FC236}">
                    <a16:creationId xmlns:a16="http://schemas.microsoft.com/office/drawing/2014/main" id="{EB55A823-0615-B6E9-535A-96713AE827F2}"/>
                  </a:ext>
                </a:extLst>
              </p:cNvPr>
              <p:cNvPicPr>
                <a:extLst>
                  <a:ext uri="smNativeData">
  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nTEeZh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C4DDz7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ZzAADEQAAA6nMAACFCAAAAAAAAJgAAAAgAAAD//////////w=="/>
                  </a:ext>
                </a:extLst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698210" y="10528300"/>
                <a:ext cx="144780" cy="22161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18" name="object 11">
                <a:extLst>
                  <a:ext uri="{FF2B5EF4-FFF2-40B4-BE49-F238E27FC236}">
                    <a16:creationId xmlns:a16="http://schemas.microsoft.com/office/drawing/2014/main" id="{6050853D-E561-C40D-BB67-71CBD7DD4978}"/>
                  </a:ext>
                </a:extLst>
              </p:cNvPr>
              <p:cNvPicPr>
                <a:extLst>
                  <a:ext uri="smNativeData">
  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nTEeZhMAAAAlAAAAEQAAAA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x0AAAbQQAA3nQAACFCAAAAAAAAJgAAAAgAAAD//////////w=="/>
                  </a:ext>
                </a:extLst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864580" y="10583545"/>
                <a:ext cx="133350" cy="16637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0" y="1"/>
            <a:ext cx="10692130" cy="7603380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11283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319FABB-25E9-BC8C-E5A3-B41E085FD584}"/>
              </a:ext>
            </a:extLst>
          </p:cNvPr>
          <p:cNvGrpSpPr/>
          <p:nvPr/>
        </p:nvGrpSpPr>
        <p:grpSpPr>
          <a:xfrm>
            <a:off x="3898900" y="5445117"/>
            <a:ext cx="6573824" cy="2095500"/>
            <a:chOff x="5846445" y="6769100"/>
            <a:chExt cx="14223365" cy="4533900"/>
          </a:xfrm>
        </p:grpSpPr>
        <p:sp>
          <p:nvSpPr>
            <p:cNvPr id="10" name="object 3">
              <a:extLst>
                <a:ext uri="{FF2B5EF4-FFF2-40B4-BE49-F238E27FC236}">
                  <a16:creationId xmlns:a16="http://schemas.microsoft.com/office/drawing/2014/main" id="{D006A822-9B8F-5348-1B36-2AAAC7C72D68}"/>
                </a:ext>
              </a:extLst>
            </p:cNvPr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nTEeZhMAAAAlAAAACwAAAA0AAAAAAAAAAAAAAAAAAAAAAAAAAAAAAAAAAAAAAAAAAAEAAABQAAAAAAAAAAAA4D8AAAAAAADgPwAAAAAAAOA/AAAAAAAA4D8AAAAAAADgPwAAAAAAAOA/AAAAAAAA4D8AAAAAAADgPwAAAAAAAOA/AAAAAAAA4D8CAAAAjAAAAAEAAAAAAAAAJDJA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EAA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JDJAAP///wEAAAAAAAAAAAAAAAAAAAAAAAAAAAAAAAAAAAAAAAAAAAAAAAB/f38A7uzhA8zMzADAwP8Af39/AAAAAAAAAAAAAAAAAAAAAAAAAAAAIQAAABgAAAAUAAAA9yMAAKQpAACZQgAAiEUAABAAAAAmAAAACAAAAP//////////"/>
                </a:ext>
              </a:extLst>
            </p:cNvSpPr>
            <p:nvPr/>
          </p:nvSpPr>
          <p:spPr>
            <a:xfrm>
              <a:off x="5846445" y="6769100"/>
              <a:ext cx="4979670" cy="4533900"/>
            </a:xfrm>
            <a:custGeom>
              <a:avLst/>
              <a:gdLst/>
              <a:ahLst/>
              <a:cxnLst/>
              <a:rect l="0" t="0" r="4979670" b="4533900"/>
              <a:pathLst>
                <a:path w="4979670" h="4533900">
                  <a:moveTo>
                    <a:pt x="3065535" y="38100"/>
                  </a:moveTo>
                  <a:lnTo>
                    <a:pt x="2033709" y="38100"/>
                  </a:lnTo>
                  <a:lnTo>
                    <a:pt x="1697682" y="127000"/>
                  </a:lnTo>
                  <a:lnTo>
                    <a:pt x="1651043" y="152400"/>
                  </a:lnTo>
                  <a:lnTo>
                    <a:pt x="1558788" y="177800"/>
                  </a:lnTo>
                  <a:lnTo>
                    <a:pt x="1513172" y="203200"/>
                  </a:lnTo>
                  <a:lnTo>
                    <a:pt x="1465815" y="228600"/>
                  </a:lnTo>
                  <a:lnTo>
                    <a:pt x="1419194" y="241300"/>
                  </a:lnTo>
                  <a:lnTo>
                    <a:pt x="1373309" y="266700"/>
                  </a:lnTo>
                  <a:lnTo>
                    <a:pt x="1283747" y="317500"/>
                  </a:lnTo>
                  <a:lnTo>
                    <a:pt x="1197129" y="368300"/>
                  </a:lnTo>
                  <a:lnTo>
                    <a:pt x="1154924" y="393700"/>
                  </a:lnTo>
                  <a:lnTo>
                    <a:pt x="1113455" y="419100"/>
                  </a:lnTo>
                  <a:lnTo>
                    <a:pt x="1072721" y="444500"/>
                  </a:lnTo>
                  <a:lnTo>
                    <a:pt x="1032724" y="469900"/>
                  </a:lnTo>
                  <a:lnTo>
                    <a:pt x="993462" y="495300"/>
                  </a:lnTo>
                  <a:lnTo>
                    <a:pt x="954936" y="533400"/>
                  </a:lnTo>
                  <a:lnTo>
                    <a:pt x="917145" y="558800"/>
                  </a:lnTo>
                  <a:lnTo>
                    <a:pt x="880091" y="584200"/>
                  </a:lnTo>
                  <a:lnTo>
                    <a:pt x="843772" y="622300"/>
                  </a:lnTo>
                  <a:lnTo>
                    <a:pt x="808188" y="660400"/>
                  </a:lnTo>
                  <a:lnTo>
                    <a:pt x="773340" y="685800"/>
                  </a:lnTo>
                  <a:lnTo>
                    <a:pt x="739228" y="723900"/>
                  </a:lnTo>
                  <a:lnTo>
                    <a:pt x="705851" y="749300"/>
                  </a:lnTo>
                  <a:lnTo>
                    <a:pt x="671490" y="787400"/>
                  </a:lnTo>
                  <a:lnTo>
                    <a:pt x="637919" y="825500"/>
                  </a:lnTo>
                  <a:lnTo>
                    <a:pt x="605136" y="863600"/>
                  </a:lnTo>
                  <a:lnTo>
                    <a:pt x="573141" y="901700"/>
                  </a:lnTo>
                  <a:lnTo>
                    <a:pt x="541936" y="952500"/>
                  </a:lnTo>
                  <a:lnTo>
                    <a:pt x="511518" y="990600"/>
                  </a:lnTo>
                  <a:lnTo>
                    <a:pt x="481890" y="1028700"/>
                  </a:lnTo>
                  <a:lnTo>
                    <a:pt x="453050" y="1066800"/>
                  </a:lnTo>
                  <a:lnTo>
                    <a:pt x="424998" y="1117600"/>
                  </a:lnTo>
                  <a:lnTo>
                    <a:pt x="397735" y="1155700"/>
                  </a:lnTo>
                  <a:lnTo>
                    <a:pt x="371260" y="1193800"/>
                  </a:lnTo>
                  <a:lnTo>
                    <a:pt x="345574" y="1244600"/>
                  </a:lnTo>
                  <a:lnTo>
                    <a:pt x="320675" y="1295400"/>
                  </a:lnTo>
                  <a:lnTo>
                    <a:pt x="296565" y="1333500"/>
                  </a:lnTo>
                  <a:lnTo>
                    <a:pt x="273243" y="1384300"/>
                  </a:lnTo>
                  <a:lnTo>
                    <a:pt x="250709" y="1435100"/>
                  </a:lnTo>
                  <a:lnTo>
                    <a:pt x="228963" y="1473200"/>
                  </a:lnTo>
                  <a:lnTo>
                    <a:pt x="208006" y="1524000"/>
                  </a:lnTo>
                  <a:lnTo>
                    <a:pt x="187836" y="1574800"/>
                  </a:lnTo>
                  <a:lnTo>
                    <a:pt x="169506" y="1625600"/>
                  </a:lnTo>
                  <a:lnTo>
                    <a:pt x="152117" y="1663700"/>
                  </a:lnTo>
                  <a:lnTo>
                    <a:pt x="135668" y="1714500"/>
                  </a:lnTo>
                  <a:lnTo>
                    <a:pt x="120160" y="1765300"/>
                  </a:lnTo>
                  <a:lnTo>
                    <a:pt x="105591" y="1816100"/>
                  </a:lnTo>
                  <a:lnTo>
                    <a:pt x="91964" y="1866900"/>
                  </a:lnTo>
                  <a:lnTo>
                    <a:pt x="79276" y="1905000"/>
                  </a:lnTo>
                  <a:lnTo>
                    <a:pt x="67529" y="1955800"/>
                  </a:lnTo>
                  <a:lnTo>
                    <a:pt x="56722" y="2006600"/>
                  </a:lnTo>
                  <a:lnTo>
                    <a:pt x="46854" y="2057400"/>
                  </a:lnTo>
                  <a:lnTo>
                    <a:pt x="37927" y="2108200"/>
                  </a:lnTo>
                  <a:lnTo>
                    <a:pt x="29940" y="2159000"/>
                  </a:lnTo>
                  <a:lnTo>
                    <a:pt x="22893" y="2209800"/>
                  </a:lnTo>
                  <a:lnTo>
                    <a:pt x="16785" y="2260600"/>
                  </a:lnTo>
                  <a:lnTo>
                    <a:pt x="11617" y="2311400"/>
                  </a:lnTo>
                  <a:lnTo>
                    <a:pt x="7389" y="2362200"/>
                  </a:lnTo>
                  <a:lnTo>
                    <a:pt x="4101" y="2413000"/>
                  </a:lnTo>
                  <a:lnTo>
                    <a:pt x="1752" y="2463800"/>
                  </a:lnTo>
                  <a:lnTo>
                    <a:pt x="343" y="2514600"/>
                  </a:lnTo>
                  <a:lnTo>
                    <a:pt x="343" y="2578100"/>
                  </a:lnTo>
                  <a:lnTo>
                    <a:pt x="343" y="2616200"/>
                  </a:lnTo>
                  <a:lnTo>
                    <a:pt x="1893" y="2679700"/>
                  </a:lnTo>
                  <a:lnTo>
                    <a:pt x="4417" y="2730500"/>
                  </a:lnTo>
                  <a:lnTo>
                    <a:pt x="7952" y="2781300"/>
                  </a:lnTo>
                  <a:lnTo>
                    <a:pt x="12496" y="2832100"/>
                  </a:lnTo>
                  <a:lnTo>
                    <a:pt x="18051" y="2882900"/>
                  </a:lnTo>
                  <a:lnTo>
                    <a:pt x="24615" y="2933700"/>
                  </a:lnTo>
                  <a:lnTo>
                    <a:pt x="32190" y="2984500"/>
                  </a:lnTo>
                  <a:lnTo>
                    <a:pt x="40774" y="3035300"/>
                  </a:lnTo>
                  <a:lnTo>
                    <a:pt x="50369" y="3073400"/>
                  </a:lnTo>
                  <a:lnTo>
                    <a:pt x="60974" y="3124200"/>
                  </a:lnTo>
                  <a:lnTo>
                    <a:pt x="72590" y="3175000"/>
                  </a:lnTo>
                  <a:lnTo>
                    <a:pt x="85216" y="3225800"/>
                  </a:lnTo>
                  <a:lnTo>
                    <a:pt x="98852" y="3263900"/>
                  </a:lnTo>
                  <a:lnTo>
                    <a:pt x="113498" y="3314700"/>
                  </a:lnTo>
                  <a:lnTo>
                    <a:pt x="129156" y="3365500"/>
                  </a:lnTo>
                  <a:lnTo>
                    <a:pt x="145823" y="3403600"/>
                  </a:lnTo>
                  <a:lnTo>
                    <a:pt x="163501" y="3454400"/>
                  </a:lnTo>
                  <a:lnTo>
                    <a:pt x="182190" y="3492500"/>
                  </a:lnTo>
                  <a:lnTo>
                    <a:pt x="201890" y="3543300"/>
                  </a:lnTo>
                  <a:lnTo>
                    <a:pt x="222600" y="3581400"/>
                  </a:lnTo>
                  <a:lnTo>
                    <a:pt x="244321" y="3619500"/>
                  </a:lnTo>
                  <a:lnTo>
                    <a:pt x="267053" y="3670300"/>
                  </a:lnTo>
                  <a:lnTo>
                    <a:pt x="290796" y="3708400"/>
                  </a:lnTo>
                  <a:lnTo>
                    <a:pt x="317697" y="3759200"/>
                  </a:lnTo>
                  <a:lnTo>
                    <a:pt x="345524" y="3797300"/>
                  </a:lnTo>
                  <a:lnTo>
                    <a:pt x="374277" y="3835400"/>
                  </a:lnTo>
                  <a:lnTo>
                    <a:pt x="403956" y="3886200"/>
                  </a:lnTo>
                  <a:lnTo>
                    <a:pt x="434561" y="3924300"/>
                  </a:lnTo>
                  <a:lnTo>
                    <a:pt x="466091" y="3962400"/>
                  </a:lnTo>
                  <a:lnTo>
                    <a:pt x="498548" y="4000500"/>
                  </a:lnTo>
                  <a:lnTo>
                    <a:pt x="531930" y="4038600"/>
                  </a:lnTo>
                  <a:lnTo>
                    <a:pt x="566238" y="4076700"/>
                  </a:lnTo>
                  <a:lnTo>
                    <a:pt x="601471" y="4114800"/>
                  </a:lnTo>
                  <a:lnTo>
                    <a:pt x="637629" y="4152900"/>
                  </a:lnTo>
                  <a:lnTo>
                    <a:pt x="674714" y="4178300"/>
                  </a:lnTo>
                  <a:lnTo>
                    <a:pt x="712723" y="4216309"/>
                  </a:lnTo>
                  <a:lnTo>
                    <a:pt x="751658" y="4254500"/>
                  </a:lnTo>
                  <a:lnTo>
                    <a:pt x="791518" y="4279900"/>
                  </a:lnTo>
                  <a:lnTo>
                    <a:pt x="832303" y="4305300"/>
                  </a:lnTo>
                  <a:lnTo>
                    <a:pt x="874014" y="4343400"/>
                  </a:lnTo>
                  <a:lnTo>
                    <a:pt x="916649" y="4368800"/>
                  </a:lnTo>
                  <a:lnTo>
                    <a:pt x="960210" y="4394200"/>
                  </a:lnTo>
                  <a:lnTo>
                    <a:pt x="1004695" y="4419600"/>
                  </a:lnTo>
                  <a:lnTo>
                    <a:pt x="1050106" y="4445000"/>
                  </a:lnTo>
                  <a:lnTo>
                    <a:pt x="1096441" y="4470400"/>
                  </a:lnTo>
                  <a:lnTo>
                    <a:pt x="1130930" y="4495800"/>
                  </a:lnTo>
                  <a:lnTo>
                    <a:pt x="1236297" y="4533900"/>
                  </a:lnTo>
                  <a:lnTo>
                    <a:pt x="3293333" y="4533900"/>
                  </a:lnTo>
                  <a:lnTo>
                    <a:pt x="3336126" y="4521200"/>
                  </a:lnTo>
                  <a:lnTo>
                    <a:pt x="3378558" y="4495800"/>
                  </a:lnTo>
                  <a:lnTo>
                    <a:pt x="3420626" y="4483100"/>
                  </a:lnTo>
                  <a:lnTo>
                    <a:pt x="3503674" y="4432300"/>
                  </a:lnTo>
                  <a:lnTo>
                    <a:pt x="4915202" y="4432300"/>
                  </a:lnTo>
                  <a:lnTo>
                    <a:pt x="4392716" y="3606800"/>
                  </a:lnTo>
                  <a:lnTo>
                    <a:pt x="4420141" y="3568700"/>
                  </a:lnTo>
                  <a:lnTo>
                    <a:pt x="4428973" y="3556000"/>
                  </a:lnTo>
                  <a:lnTo>
                    <a:pt x="2276297" y="3556000"/>
                  </a:lnTo>
                  <a:lnTo>
                    <a:pt x="2223525" y="3543300"/>
                  </a:lnTo>
                  <a:lnTo>
                    <a:pt x="2171974" y="3543300"/>
                  </a:lnTo>
                  <a:lnTo>
                    <a:pt x="2121645" y="3530600"/>
                  </a:lnTo>
                  <a:lnTo>
                    <a:pt x="2072538" y="3530600"/>
                  </a:lnTo>
                  <a:lnTo>
                    <a:pt x="1977989" y="3505200"/>
                  </a:lnTo>
                  <a:lnTo>
                    <a:pt x="1932548" y="3492500"/>
                  </a:lnTo>
                  <a:lnTo>
                    <a:pt x="1888328" y="3467100"/>
                  </a:lnTo>
                  <a:lnTo>
                    <a:pt x="1845330" y="3454400"/>
                  </a:lnTo>
                  <a:lnTo>
                    <a:pt x="1803555" y="3429000"/>
                  </a:lnTo>
                  <a:lnTo>
                    <a:pt x="1763001" y="3403600"/>
                  </a:lnTo>
                  <a:lnTo>
                    <a:pt x="1723670" y="3378200"/>
                  </a:lnTo>
                  <a:lnTo>
                    <a:pt x="1685561" y="3352800"/>
                  </a:lnTo>
                  <a:lnTo>
                    <a:pt x="1648675" y="3327400"/>
                  </a:lnTo>
                  <a:lnTo>
                    <a:pt x="1613011" y="3302000"/>
                  </a:lnTo>
                  <a:lnTo>
                    <a:pt x="1578570" y="3263900"/>
                  </a:lnTo>
                  <a:lnTo>
                    <a:pt x="1545725" y="3225800"/>
                  </a:lnTo>
                  <a:lnTo>
                    <a:pt x="1514872" y="3187700"/>
                  </a:lnTo>
                  <a:lnTo>
                    <a:pt x="1486009" y="3162300"/>
                  </a:lnTo>
                  <a:lnTo>
                    <a:pt x="1459137" y="3124200"/>
                  </a:lnTo>
                  <a:lnTo>
                    <a:pt x="1434255" y="3073400"/>
                  </a:lnTo>
                  <a:lnTo>
                    <a:pt x="1411364" y="3035300"/>
                  </a:lnTo>
                  <a:lnTo>
                    <a:pt x="1390463" y="2997200"/>
                  </a:lnTo>
                  <a:lnTo>
                    <a:pt x="1371553" y="2946400"/>
                  </a:lnTo>
                  <a:lnTo>
                    <a:pt x="1354634" y="2908300"/>
                  </a:lnTo>
                  <a:lnTo>
                    <a:pt x="1339705" y="2857500"/>
                  </a:lnTo>
                  <a:lnTo>
                    <a:pt x="1326766" y="2806700"/>
                  </a:lnTo>
                  <a:lnTo>
                    <a:pt x="1315819" y="2755900"/>
                  </a:lnTo>
                  <a:lnTo>
                    <a:pt x="1306861" y="2705100"/>
                  </a:lnTo>
                  <a:lnTo>
                    <a:pt x="1299895" y="2654300"/>
                  </a:lnTo>
                  <a:lnTo>
                    <a:pt x="1294918" y="2603500"/>
                  </a:lnTo>
                  <a:lnTo>
                    <a:pt x="1291933" y="2552700"/>
                  </a:lnTo>
                  <a:lnTo>
                    <a:pt x="1290937" y="2489200"/>
                  </a:lnTo>
                  <a:lnTo>
                    <a:pt x="1291779" y="2438400"/>
                  </a:lnTo>
                  <a:lnTo>
                    <a:pt x="1294303" y="2387600"/>
                  </a:lnTo>
                  <a:lnTo>
                    <a:pt x="1298511" y="2324100"/>
                  </a:lnTo>
                  <a:lnTo>
                    <a:pt x="1304402" y="2273300"/>
                  </a:lnTo>
                  <a:lnTo>
                    <a:pt x="1311975" y="2222500"/>
                  </a:lnTo>
                  <a:lnTo>
                    <a:pt x="1321232" y="2171700"/>
                  </a:lnTo>
                  <a:lnTo>
                    <a:pt x="1332173" y="2120900"/>
                  </a:lnTo>
                  <a:lnTo>
                    <a:pt x="1344796" y="2082800"/>
                  </a:lnTo>
                  <a:lnTo>
                    <a:pt x="1359103" y="2032000"/>
                  </a:lnTo>
                  <a:lnTo>
                    <a:pt x="1375093" y="1981200"/>
                  </a:lnTo>
                  <a:lnTo>
                    <a:pt x="1392767" y="1930400"/>
                  </a:lnTo>
                  <a:lnTo>
                    <a:pt x="1412124" y="1892300"/>
                  </a:lnTo>
                  <a:lnTo>
                    <a:pt x="1433164" y="1841500"/>
                  </a:lnTo>
                  <a:lnTo>
                    <a:pt x="1455889" y="1803400"/>
                  </a:lnTo>
                  <a:lnTo>
                    <a:pt x="1480297" y="1765300"/>
                  </a:lnTo>
                  <a:lnTo>
                    <a:pt x="1506388" y="1714500"/>
                  </a:lnTo>
                  <a:lnTo>
                    <a:pt x="1534163" y="1676400"/>
                  </a:lnTo>
                  <a:lnTo>
                    <a:pt x="1563622" y="1638300"/>
                  </a:lnTo>
                  <a:lnTo>
                    <a:pt x="1594765" y="1600200"/>
                  </a:lnTo>
                  <a:lnTo>
                    <a:pt x="1627592" y="1562100"/>
                  </a:lnTo>
                  <a:lnTo>
                    <a:pt x="1661703" y="1524000"/>
                  </a:lnTo>
                  <a:lnTo>
                    <a:pt x="1696714" y="1485900"/>
                  </a:lnTo>
                  <a:lnTo>
                    <a:pt x="1732623" y="1460500"/>
                  </a:lnTo>
                  <a:lnTo>
                    <a:pt x="1769432" y="1422400"/>
                  </a:lnTo>
                  <a:lnTo>
                    <a:pt x="1807140" y="1397000"/>
                  </a:lnTo>
                  <a:lnTo>
                    <a:pt x="1845747" y="1371600"/>
                  </a:lnTo>
                  <a:lnTo>
                    <a:pt x="1885253" y="1346200"/>
                  </a:lnTo>
                  <a:lnTo>
                    <a:pt x="1925659" y="1320800"/>
                  </a:lnTo>
                  <a:lnTo>
                    <a:pt x="1966963" y="1295400"/>
                  </a:lnTo>
                  <a:lnTo>
                    <a:pt x="2009166" y="1282700"/>
                  </a:lnTo>
                  <a:lnTo>
                    <a:pt x="2052269" y="1257300"/>
                  </a:lnTo>
                  <a:lnTo>
                    <a:pt x="2186972" y="1219200"/>
                  </a:lnTo>
                  <a:lnTo>
                    <a:pt x="2233671" y="1206500"/>
                  </a:lnTo>
                  <a:lnTo>
                    <a:pt x="2281269" y="1206500"/>
                  </a:lnTo>
                  <a:lnTo>
                    <a:pt x="2329767" y="1193800"/>
                  </a:lnTo>
                  <a:lnTo>
                    <a:pt x="2379164" y="1193800"/>
                  </a:lnTo>
                  <a:lnTo>
                    <a:pt x="2429459" y="1181100"/>
                  </a:lnTo>
                  <a:lnTo>
                    <a:pt x="4602156" y="1181100"/>
                  </a:lnTo>
                  <a:lnTo>
                    <a:pt x="4588354" y="1155700"/>
                  </a:lnTo>
                  <a:lnTo>
                    <a:pt x="4566643" y="1117600"/>
                  </a:lnTo>
                  <a:lnTo>
                    <a:pt x="4543922" y="1066800"/>
                  </a:lnTo>
                  <a:lnTo>
                    <a:pt x="4520192" y="1028700"/>
                  </a:lnTo>
                  <a:lnTo>
                    <a:pt x="4493277" y="977900"/>
                  </a:lnTo>
                  <a:lnTo>
                    <a:pt x="4465438" y="939800"/>
                  </a:lnTo>
                  <a:lnTo>
                    <a:pt x="4436675" y="901700"/>
                  </a:lnTo>
                  <a:lnTo>
                    <a:pt x="4406988" y="850900"/>
                  </a:lnTo>
                  <a:lnTo>
                    <a:pt x="4376376" y="812800"/>
                  </a:lnTo>
                  <a:lnTo>
                    <a:pt x="4344840" y="774700"/>
                  </a:lnTo>
                  <a:lnTo>
                    <a:pt x="4312379" y="736600"/>
                  </a:lnTo>
                  <a:lnTo>
                    <a:pt x="4278994" y="698500"/>
                  </a:lnTo>
                  <a:lnTo>
                    <a:pt x="4244684" y="660400"/>
                  </a:lnTo>
                  <a:lnTo>
                    <a:pt x="4209450" y="622300"/>
                  </a:lnTo>
                  <a:lnTo>
                    <a:pt x="4173291" y="584200"/>
                  </a:lnTo>
                  <a:lnTo>
                    <a:pt x="4136207" y="558800"/>
                  </a:lnTo>
                  <a:lnTo>
                    <a:pt x="4098198" y="520791"/>
                  </a:lnTo>
                  <a:lnTo>
                    <a:pt x="4059265" y="482600"/>
                  </a:lnTo>
                  <a:lnTo>
                    <a:pt x="4019406" y="457200"/>
                  </a:lnTo>
                  <a:lnTo>
                    <a:pt x="3978623" y="431800"/>
                  </a:lnTo>
                  <a:lnTo>
                    <a:pt x="3936914" y="393700"/>
                  </a:lnTo>
                  <a:lnTo>
                    <a:pt x="3894281" y="368300"/>
                  </a:lnTo>
                  <a:lnTo>
                    <a:pt x="3850722" y="342900"/>
                  </a:lnTo>
                  <a:lnTo>
                    <a:pt x="3806238" y="317500"/>
                  </a:lnTo>
                  <a:lnTo>
                    <a:pt x="3760828" y="292100"/>
                  </a:lnTo>
                  <a:lnTo>
                    <a:pt x="3714494" y="266700"/>
                  </a:lnTo>
                  <a:lnTo>
                    <a:pt x="3627710" y="215900"/>
                  </a:lnTo>
                  <a:lnTo>
                    <a:pt x="3583578" y="203200"/>
                  </a:lnTo>
                  <a:lnTo>
                    <a:pt x="3538951" y="177800"/>
                  </a:lnTo>
                  <a:lnTo>
                    <a:pt x="3448217" y="152400"/>
                  </a:lnTo>
                  <a:lnTo>
                    <a:pt x="3402110" y="127000"/>
                  </a:lnTo>
                  <a:lnTo>
                    <a:pt x="3065535" y="38100"/>
                  </a:lnTo>
                  <a:close/>
                </a:path>
                <a:path w="4979670" h="4533900">
                  <a:moveTo>
                    <a:pt x="4915202" y="4432300"/>
                  </a:moveTo>
                  <a:lnTo>
                    <a:pt x="3503674" y="4432300"/>
                  </a:lnTo>
                  <a:lnTo>
                    <a:pt x="3568056" y="4533900"/>
                  </a:lnTo>
                  <a:lnTo>
                    <a:pt x="4979508" y="4533900"/>
                  </a:lnTo>
                  <a:lnTo>
                    <a:pt x="4915202" y="4432300"/>
                  </a:lnTo>
                  <a:close/>
                </a:path>
                <a:path w="4979670" h="4533900">
                  <a:moveTo>
                    <a:pt x="2439316" y="3543300"/>
                  </a:moveTo>
                  <a:lnTo>
                    <a:pt x="2223525" y="3543300"/>
                  </a:lnTo>
                  <a:lnTo>
                    <a:pt x="2276297" y="3556000"/>
                  </a:lnTo>
                  <a:lnTo>
                    <a:pt x="2385325" y="3556000"/>
                  </a:lnTo>
                  <a:lnTo>
                    <a:pt x="2439316" y="3543300"/>
                  </a:lnTo>
                  <a:close/>
                </a:path>
                <a:path w="4979670" h="4533900">
                  <a:moveTo>
                    <a:pt x="2336860" y="2616200"/>
                  </a:moveTo>
                  <a:lnTo>
                    <a:pt x="2833646" y="3441700"/>
                  </a:lnTo>
                  <a:lnTo>
                    <a:pt x="2788013" y="3467100"/>
                  </a:lnTo>
                  <a:lnTo>
                    <a:pt x="2693610" y="3492500"/>
                  </a:lnTo>
                  <a:lnTo>
                    <a:pt x="2644841" y="3517900"/>
                  </a:lnTo>
                  <a:lnTo>
                    <a:pt x="2595026" y="3517900"/>
                  </a:lnTo>
                  <a:lnTo>
                    <a:pt x="2492264" y="3543300"/>
                  </a:lnTo>
                  <a:lnTo>
                    <a:pt x="2439316" y="3543300"/>
                  </a:lnTo>
                  <a:lnTo>
                    <a:pt x="2385325" y="3556000"/>
                  </a:lnTo>
                  <a:lnTo>
                    <a:pt x="4428973" y="3556000"/>
                  </a:lnTo>
                  <a:lnTo>
                    <a:pt x="4446637" y="3530600"/>
                  </a:lnTo>
                  <a:lnTo>
                    <a:pt x="4472203" y="3479800"/>
                  </a:lnTo>
                  <a:lnTo>
                    <a:pt x="4496839" y="3441700"/>
                  </a:lnTo>
                  <a:lnTo>
                    <a:pt x="4520545" y="3390900"/>
                  </a:lnTo>
                  <a:lnTo>
                    <a:pt x="4543322" y="3352800"/>
                  </a:lnTo>
                  <a:lnTo>
                    <a:pt x="4565169" y="3302000"/>
                  </a:lnTo>
                  <a:lnTo>
                    <a:pt x="4586087" y="3263900"/>
                  </a:lnTo>
                  <a:lnTo>
                    <a:pt x="4606075" y="3213100"/>
                  </a:lnTo>
                  <a:lnTo>
                    <a:pt x="4625133" y="3162300"/>
                  </a:lnTo>
                  <a:lnTo>
                    <a:pt x="4643261" y="3124200"/>
                  </a:lnTo>
                  <a:lnTo>
                    <a:pt x="4660460" y="3073400"/>
                  </a:lnTo>
                  <a:lnTo>
                    <a:pt x="4676729" y="3022600"/>
                  </a:lnTo>
                  <a:lnTo>
                    <a:pt x="4692068" y="2971800"/>
                  </a:lnTo>
                  <a:lnTo>
                    <a:pt x="4706478" y="2933700"/>
                  </a:lnTo>
                  <a:lnTo>
                    <a:pt x="4719958" y="2882900"/>
                  </a:lnTo>
                  <a:lnTo>
                    <a:pt x="4732508" y="2832100"/>
                  </a:lnTo>
                  <a:lnTo>
                    <a:pt x="4744129" y="2781300"/>
                  </a:lnTo>
                  <a:lnTo>
                    <a:pt x="4754820" y="2730500"/>
                  </a:lnTo>
                  <a:lnTo>
                    <a:pt x="4764581" y="2679700"/>
                  </a:lnTo>
                  <a:lnTo>
                    <a:pt x="4773413" y="2641600"/>
                  </a:lnTo>
                  <a:lnTo>
                    <a:pt x="4775389" y="2628900"/>
                  </a:lnTo>
                  <a:lnTo>
                    <a:pt x="3470979" y="2628900"/>
                  </a:lnTo>
                  <a:lnTo>
                    <a:pt x="2336860" y="2616200"/>
                  </a:lnTo>
                  <a:close/>
                </a:path>
                <a:path w="4979670" h="4533900">
                  <a:moveTo>
                    <a:pt x="2738374" y="1206500"/>
                  </a:moveTo>
                  <a:lnTo>
                    <a:pt x="2233671" y="1206500"/>
                  </a:lnTo>
                  <a:lnTo>
                    <a:pt x="2186972" y="1219200"/>
                  </a:lnTo>
                  <a:lnTo>
                    <a:pt x="2052269" y="1257300"/>
                  </a:lnTo>
                  <a:lnTo>
                    <a:pt x="2009166" y="1282700"/>
                  </a:lnTo>
                  <a:lnTo>
                    <a:pt x="1966963" y="1295400"/>
                  </a:lnTo>
                  <a:lnTo>
                    <a:pt x="1925659" y="1320800"/>
                  </a:lnTo>
                  <a:lnTo>
                    <a:pt x="1885253" y="1346200"/>
                  </a:lnTo>
                  <a:lnTo>
                    <a:pt x="1845747" y="1371600"/>
                  </a:lnTo>
                  <a:lnTo>
                    <a:pt x="1807140" y="1397000"/>
                  </a:lnTo>
                  <a:lnTo>
                    <a:pt x="1769432" y="1422400"/>
                  </a:lnTo>
                  <a:lnTo>
                    <a:pt x="1732623" y="1460500"/>
                  </a:lnTo>
                  <a:lnTo>
                    <a:pt x="1696714" y="1485900"/>
                  </a:lnTo>
                  <a:lnTo>
                    <a:pt x="1661703" y="1524000"/>
                  </a:lnTo>
                  <a:lnTo>
                    <a:pt x="1627592" y="1562100"/>
                  </a:lnTo>
                  <a:lnTo>
                    <a:pt x="1594765" y="1600200"/>
                  </a:lnTo>
                  <a:lnTo>
                    <a:pt x="1563622" y="1638300"/>
                  </a:lnTo>
                  <a:lnTo>
                    <a:pt x="1534163" y="1676400"/>
                  </a:lnTo>
                  <a:lnTo>
                    <a:pt x="1506388" y="1714500"/>
                  </a:lnTo>
                  <a:lnTo>
                    <a:pt x="1480297" y="1765300"/>
                  </a:lnTo>
                  <a:lnTo>
                    <a:pt x="1455889" y="1803400"/>
                  </a:lnTo>
                  <a:lnTo>
                    <a:pt x="1433164" y="1841500"/>
                  </a:lnTo>
                  <a:lnTo>
                    <a:pt x="1412124" y="1892300"/>
                  </a:lnTo>
                  <a:lnTo>
                    <a:pt x="1392767" y="1930400"/>
                  </a:lnTo>
                  <a:lnTo>
                    <a:pt x="1375093" y="1981200"/>
                  </a:lnTo>
                  <a:lnTo>
                    <a:pt x="1359103" y="2032000"/>
                  </a:lnTo>
                  <a:lnTo>
                    <a:pt x="1344796" y="2082800"/>
                  </a:lnTo>
                  <a:lnTo>
                    <a:pt x="1332173" y="2120900"/>
                  </a:lnTo>
                  <a:lnTo>
                    <a:pt x="1321232" y="2171700"/>
                  </a:lnTo>
                  <a:lnTo>
                    <a:pt x="1311975" y="2222500"/>
                  </a:lnTo>
                  <a:lnTo>
                    <a:pt x="1304402" y="2273300"/>
                  </a:lnTo>
                  <a:lnTo>
                    <a:pt x="1298511" y="2324100"/>
                  </a:lnTo>
                  <a:lnTo>
                    <a:pt x="1294303" y="2387600"/>
                  </a:lnTo>
                  <a:lnTo>
                    <a:pt x="1291779" y="2438400"/>
                  </a:lnTo>
                  <a:lnTo>
                    <a:pt x="1290937" y="2489200"/>
                  </a:lnTo>
                  <a:lnTo>
                    <a:pt x="1291933" y="2552700"/>
                  </a:lnTo>
                  <a:lnTo>
                    <a:pt x="1294918" y="2603500"/>
                  </a:lnTo>
                  <a:lnTo>
                    <a:pt x="1299895" y="2654300"/>
                  </a:lnTo>
                  <a:lnTo>
                    <a:pt x="1306861" y="2705100"/>
                  </a:lnTo>
                  <a:lnTo>
                    <a:pt x="1315819" y="2755900"/>
                  </a:lnTo>
                  <a:lnTo>
                    <a:pt x="1326766" y="2806700"/>
                  </a:lnTo>
                  <a:lnTo>
                    <a:pt x="1339705" y="2857500"/>
                  </a:lnTo>
                  <a:lnTo>
                    <a:pt x="1354634" y="2908300"/>
                  </a:lnTo>
                  <a:lnTo>
                    <a:pt x="1371553" y="2946400"/>
                  </a:lnTo>
                  <a:lnTo>
                    <a:pt x="1390463" y="2997200"/>
                  </a:lnTo>
                  <a:lnTo>
                    <a:pt x="1411364" y="3035300"/>
                  </a:lnTo>
                  <a:lnTo>
                    <a:pt x="1434255" y="3073400"/>
                  </a:lnTo>
                  <a:lnTo>
                    <a:pt x="1459137" y="3124200"/>
                  </a:lnTo>
                  <a:lnTo>
                    <a:pt x="1486009" y="3162300"/>
                  </a:lnTo>
                  <a:lnTo>
                    <a:pt x="1514872" y="3187700"/>
                  </a:lnTo>
                  <a:lnTo>
                    <a:pt x="1545725" y="3225800"/>
                  </a:lnTo>
                  <a:lnTo>
                    <a:pt x="1578570" y="3263900"/>
                  </a:lnTo>
                  <a:lnTo>
                    <a:pt x="1613011" y="3302000"/>
                  </a:lnTo>
                  <a:lnTo>
                    <a:pt x="1648675" y="3327400"/>
                  </a:lnTo>
                  <a:lnTo>
                    <a:pt x="1685561" y="3352800"/>
                  </a:lnTo>
                  <a:lnTo>
                    <a:pt x="1723670" y="3378200"/>
                  </a:lnTo>
                  <a:lnTo>
                    <a:pt x="1763001" y="3403600"/>
                  </a:lnTo>
                  <a:lnTo>
                    <a:pt x="1803555" y="3429000"/>
                  </a:lnTo>
                  <a:lnTo>
                    <a:pt x="1845330" y="3454400"/>
                  </a:lnTo>
                  <a:lnTo>
                    <a:pt x="1888328" y="3467100"/>
                  </a:lnTo>
                  <a:lnTo>
                    <a:pt x="1932548" y="3492500"/>
                  </a:lnTo>
                  <a:lnTo>
                    <a:pt x="1977989" y="3505200"/>
                  </a:lnTo>
                  <a:lnTo>
                    <a:pt x="2072538" y="3530600"/>
                  </a:lnTo>
                  <a:lnTo>
                    <a:pt x="2121645" y="3530600"/>
                  </a:lnTo>
                  <a:lnTo>
                    <a:pt x="2171974" y="3543300"/>
                  </a:lnTo>
                  <a:lnTo>
                    <a:pt x="2492264" y="3543300"/>
                  </a:lnTo>
                  <a:lnTo>
                    <a:pt x="2595026" y="3517900"/>
                  </a:lnTo>
                  <a:lnTo>
                    <a:pt x="2644841" y="3517900"/>
                  </a:lnTo>
                  <a:lnTo>
                    <a:pt x="2693610" y="3492500"/>
                  </a:lnTo>
                  <a:lnTo>
                    <a:pt x="2788013" y="3467100"/>
                  </a:lnTo>
                  <a:lnTo>
                    <a:pt x="2833646" y="3441700"/>
                  </a:lnTo>
                  <a:lnTo>
                    <a:pt x="2336860" y="2616200"/>
                  </a:lnTo>
                  <a:lnTo>
                    <a:pt x="3473852" y="2616200"/>
                  </a:lnTo>
                  <a:lnTo>
                    <a:pt x="3482473" y="2578100"/>
                  </a:lnTo>
                  <a:lnTo>
                    <a:pt x="3492433" y="2540000"/>
                  </a:lnTo>
                  <a:lnTo>
                    <a:pt x="3500861" y="2489200"/>
                  </a:lnTo>
                  <a:lnTo>
                    <a:pt x="3507756" y="2438400"/>
                  </a:lnTo>
                  <a:lnTo>
                    <a:pt x="3513118" y="2387600"/>
                  </a:lnTo>
                  <a:lnTo>
                    <a:pt x="3516947" y="2349500"/>
                  </a:lnTo>
                  <a:lnTo>
                    <a:pt x="3519245" y="2298700"/>
                  </a:lnTo>
                  <a:lnTo>
                    <a:pt x="3520011" y="2247900"/>
                  </a:lnTo>
                  <a:lnTo>
                    <a:pt x="3519016" y="2184400"/>
                  </a:lnTo>
                  <a:lnTo>
                    <a:pt x="3516030" y="2133600"/>
                  </a:lnTo>
                  <a:lnTo>
                    <a:pt x="3511054" y="2082800"/>
                  </a:lnTo>
                  <a:lnTo>
                    <a:pt x="3504087" y="2032000"/>
                  </a:lnTo>
                  <a:lnTo>
                    <a:pt x="3495130" y="1981200"/>
                  </a:lnTo>
                  <a:lnTo>
                    <a:pt x="3484183" y="1930400"/>
                  </a:lnTo>
                  <a:lnTo>
                    <a:pt x="3471245" y="1879600"/>
                  </a:lnTo>
                  <a:lnTo>
                    <a:pt x="3456317" y="1828800"/>
                  </a:lnTo>
                  <a:lnTo>
                    <a:pt x="3439400" y="1790700"/>
                  </a:lnTo>
                  <a:lnTo>
                    <a:pt x="3420492" y="1739900"/>
                  </a:lnTo>
                  <a:lnTo>
                    <a:pt x="3399593" y="1701800"/>
                  </a:lnTo>
                  <a:lnTo>
                    <a:pt x="3376705" y="1663700"/>
                  </a:lnTo>
                  <a:lnTo>
                    <a:pt x="3351827" y="1625600"/>
                  </a:lnTo>
                  <a:lnTo>
                    <a:pt x="3324960" y="1574800"/>
                  </a:lnTo>
                  <a:lnTo>
                    <a:pt x="3296102" y="1549400"/>
                  </a:lnTo>
                  <a:lnTo>
                    <a:pt x="3265254" y="1511300"/>
                  </a:lnTo>
                  <a:lnTo>
                    <a:pt x="3232417" y="1473200"/>
                  </a:lnTo>
                  <a:lnTo>
                    <a:pt x="3197958" y="1435100"/>
                  </a:lnTo>
                  <a:lnTo>
                    <a:pt x="3162280" y="1409700"/>
                  </a:lnTo>
                  <a:lnTo>
                    <a:pt x="3125381" y="1384300"/>
                  </a:lnTo>
                  <a:lnTo>
                    <a:pt x="3087261" y="1358900"/>
                  </a:lnTo>
                  <a:lnTo>
                    <a:pt x="3047922" y="1333500"/>
                  </a:lnTo>
                  <a:lnTo>
                    <a:pt x="3007362" y="1308100"/>
                  </a:lnTo>
                  <a:lnTo>
                    <a:pt x="2965581" y="1282700"/>
                  </a:lnTo>
                  <a:lnTo>
                    <a:pt x="2922581" y="1270000"/>
                  </a:lnTo>
                  <a:lnTo>
                    <a:pt x="2878360" y="1244600"/>
                  </a:lnTo>
                  <a:lnTo>
                    <a:pt x="2786256" y="1219200"/>
                  </a:lnTo>
                  <a:lnTo>
                    <a:pt x="2738374" y="1206500"/>
                  </a:lnTo>
                  <a:close/>
                </a:path>
                <a:path w="4979670" h="4533900">
                  <a:moveTo>
                    <a:pt x="3473852" y="2616200"/>
                  </a:moveTo>
                  <a:lnTo>
                    <a:pt x="2336860" y="2616200"/>
                  </a:lnTo>
                  <a:lnTo>
                    <a:pt x="3470979" y="2628900"/>
                  </a:lnTo>
                  <a:lnTo>
                    <a:pt x="3473852" y="2616200"/>
                  </a:lnTo>
                  <a:close/>
                </a:path>
                <a:path w="4979670" h="4533900">
                  <a:moveTo>
                    <a:pt x="4602156" y="1181100"/>
                  </a:moveTo>
                  <a:lnTo>
                    <a:pt x="2534639" y="1181100"/>
                  </a:lnTo>
                  <a:lnTo>
                    <a:pt x="2587404" y="1193800"/>
                  </a:lnTo>
                  <a:lnTo>
                    <a:pt x="2638948" y="1193800"/>
                  </a:lnTo>
                  <a:lnTo>
                    <a:pt x="2689271" y="1206500"/>
                  </a:lnTo>
                  <a:lnTo>
                    <a:pt x="2738374" y="1206500"/>
                  </a:lnTo>
                  <a:lnTo>
                    <a:pt x="2786256" y="1219200"/>
                  </a:lnTo>
                  <a:lnTo>
                    <a:pt x="2878360" y="1244600"/>
                  </a:lnTo>
                  <a:lnTo>
                    <a:pt x="2922581" y="1270000"/>
                  </a:lnTo>
                  <a:lnTo>
                    <a:pt x="2965581" y="1282700"/>
                  </a:lnTo>
                  <a:lnTo>
                    <a:pt x="3007362" y="1308100"/>
                  </a:lnTo>
                  <a:lnTo>
                    <a:pt x="3047922" y="1333500"/>
                  </a:lnTo>
                  <a:lnTo>
                    <a:pt x="3087261" y="1358900"/>
                  </a:lnTo>
                  <a:lnTo>
                    <a:pt x="3125381" y="1384300"/>
                  </a:lnTo>
                  <a:lnTo>
                    <a:pt x="3162280" y="1409700"/>
                  </a:lnTo>
                  <a:lnTo>
                    <a:pt x="3197958" y="1435100"/>
                  </a:lnTo>
                  <a:lnTo>
                    <a:pt x="3232417" y="1473200"/>
                  </a:lnTo>
                  <a:lnTo>
                    <a:pt x="3265254" y="1511300"/>
                  </a:lnTo>
                  <a:lnTo>
                    <a:pt x="3296102" y="1549400"/>
                  </a:lnTo>
                  <a:lnTo>
                    <a:pt x="3324960" y="1574800"/>
                  </a:lnTo>
                  <a:lnTo>
                    <a:pt x="3351827" y="1625600"/>
                  </a:lnTo>
                  <a:lnTo>
                    <a:pt x="3376705" y="1663700"/>
                  </a:lnTo>
                  <a:lnTo>
                    <a:pt x="3399593" y="1701800"/>
                  </a:lnTo>
                  <a:lnTo>
                    <a:pt x="3420492" y="1739900"/>
                  </a:lnTo>
                  <a:lnTo>
                    <a:pt x="3439400" y="1790700"/>
                  </a:lnTo>
                  <a:lnTo>
                    <a:pt x="3456317" y="1828800"/>
                  </a:lnTo>
                  <a:lnTo>
                    <a:pt x="3471245" y="1879600"/>
                  </a:lnTo>
                  <a:lnTo>
                    <a:pt x="3484183" y="1930400"/>
                  </a:lnTo>
                  <a:lnTo>
                    <a:pt x="3495130" y="1981200"/>
                  </a:lnTo>
                  <a:lnTo>
                    <a:pt x="3504087" y="2032000"/>
                  </a:lnTo>
                  <a:lnTo>
                    <a:pt x="3511054" y="2082800"/>
                  </a:lnTo>
                  <a:lnTo>
                    <a:pt x="3516030" y="2133600"/>
                  </a:lnTo>
                  <a:lnTo>
                    <a:pt x="3519016" y="2184400"/>
                  </a:lnTo>
                  <a:lnTo>
                    <a:pt x="3520011" y="2247900"/>
                  </a:lnTo>
                  <a:lnTo>
                    <a:pt x="3519245" y="2298700"/>
                  </a:lnTo>
                  <a:lnTo>
                    <a:pt x="3516947" y="2349500"/>
                  </a:lnTo>
                  <a:lnTo>
                    <a:pt x="3513118" y="2387600"/>
                  </a:lnTo>
                  <a:lnTo>
                    <a:pt x="3507756" y="2438400"/>
                  </a:lnTo>
                  <a:lnTo>
                    <a:pt x="3500861" y="2489200"/>
                  </a:lnTo>
                  <a:lnTo>
                    <a:pt x="3492433" y="2540000"/>
                  </a:lnTo>
                  <a:lnTo>
                    <a:pt x="3482473" y="2578100"/>
                  </a:lnTo>
                  <a:lnTo>
                    <a:pt x="3470979" y="2628900"/>
                  </a:lnTo>
                  <a:lnTo>
                    <a:pt x="4775389" y="2628900"/>
                  </a:lnTo>
                  <a:lnTo>
                    <a:pt x="4781315" y="2590800"/>
                  </a:lnTo>
                  <a:lnTo>
                    <a:pt x="4788287" y="2540000"/>
                  </a:lnTo>
                  <a:lnTo>
                    <a:pt x="4794330" y="2489200"/>
                  </a:lnTo>
                  <a:lnTo>
                    <a:pt x="4799443" y="2425700"/>
                  </a:lnTo>
                  <a:lnTo>
                    <a:pt x="4803627" y="2374900"/>
                  </a:lnTo>
                  <a:lnTo>
                    <a:pt x="4806880" y="2324100"/>
                  </a:lnTo>
                  <a:lnTo>
                    <a:pt x="4809205" y="2273300"/>
                  </a:lnTo>
                  <a:lnTo>
                    <a:pt x="4810599" y="2222500"/>
                  </a:lnTo>
                  <a:lnTo>
                    <a:pt x="4810599" y="2184400"/>
                  </a:lnTo>
                  <a:lnTo>
                    <a:pt x="4810938" y="2159000"/>
                  </a:lnTo>
                  <a:lnTo>
                    <a:pt x="4810938" y="2120900"/>
                  </a:lnTo>
                  <a:lnTo>
                    <a:pt x="4809043" y="2057400"/>
                  </a:lnTo>
                  <a:lnTo>
                    <a:pt x="4806517" y="2006600"/>
                  </a:lnTo>
                  <a:lnTo>
                    <a:pt x="4802981" y="1955800"/>
                  </a:lnTo>
                  <a:lnTo>
                    <a:pt x="4798435" y="1905000"/>
                  </a:lnTo>
                  <a:lnTo>
                    <a:pt x="4792879" y="1854200"/>
                  </a:lnTo>
                  <a:lnTo>
                    <a:pt x="4786313" y="1803400"/>
                  </a:lnTo>
                  <a:lnTo>
                    <a:pt x="4778736" y="1752600"/>
                  </a:lnTo>
                  <a:lnTo>
                    <a:pt x="4770150" y="1701800"/>
                  </a:lnTo>
                  <a:lnTo>
                    <a:pt x="4760554" y="1663700"/>
                  </a:lnTo>
                  <a:lnTo>
                    <a:pt x="4749948" y="1612900"/>
                  </a:lnTo>
                  <a:lnTo>
                    <a:pt x="4738332" y="1562100"/>
                  </a:lnTo>
                  <a:lnTo>
                    <a:pt x="4725706" y="1511300"/>
                  </a:lnTo>
                  <a:lnTo>
                    <a:pt x="4712071" y="1473200"/>
                  </a:lnTo>
                  <a:lnTo>
                    <a:pt x="4697425" y="1422400"/>
                  </a:lnTo>
                  <a:lnTo>
                    <a:pt x="4681771" y="1371600"/>
                  </a:lnTo>
                  <a:lnTo>
                    <a:pt x="4665106" y="1333500"/>
                  </a:lnTo>
                  <a:lnTo>
                    <a:pt x="4647432" y="1282700"/>
                  </a:lnTo>
                  <a:lnTo>
                    <a:pt x="4628749" y="1244600"/>
                  </a:lnTo>
                  <a:lnTo>
                    <a:pt x="4609056" y="1193800"/>
                  </a:lnTo>
                  <a:lnTo>
                    <a:pt x="4602156" y="1181100"/>
                  </a:lnTo>
                  <a:close/>
                </a:path>
                <a:path w="4979670" h="4533900">
                  <a:moveTo>
                    <a:pt x="2638948" y="1193800"/>
                  </a:moveTo>
                  <a:lnTo>
                    <a:pt x="2329767" y="1193800"/>
                  </a:lnTo>
                  <a:lnTo>
                    <a:pt x="2281269" y="1206500"/>
                  </a:lnTo>
                  <a:lnTo>
                    <a:pt x="2689271" y="1206500"/>
                  </a:lnTo>
                  <a:lnTo>
                    <a:pt x="2638948" y="1193800"/>
                  </a:lnTo>
                  <a:close/>
                </a:path>
                <a:path w="4979670" h="4533900">
                  <a:moveTo>
                    <a:pt x="2534639" y="1181100"/>
                  </a:moveTo>
                  <a:lnTo>
                    <a:pt x="2429459" y="1181100"/>
                  </a:lnTo>
                  <a:lnTo>
                    <a:pt x="2379164" y="1193800"/>
                  </a:lnTo>
                  <a:lnTo>
                    <a:pt x="2587404" y="1193800"/>
                  </a:lnTo>
                  <a:lnTo>
                    <a:pt x="2534639" y="1181100"/>
                  </a:lnTo>
                  <a:close/>
                </a:path>
                <a:path w="4979670" h="4533900">
                  <a:moveTo>
                    <a:pt x="2913885" y="12700"/>
                  </a:moveTo>
                  <a:lnTo>
                    <a:pt x="2182839" y="12700"/>
                  </a:lnTo>
                  <a:lnTo>
                    <a:pt x="2083078" y="38100"/>
                  </a:lnTo>
                  <a:lnTo>
                    <a:pt x="3015479" y="38100"/>
                  </a:lnTo>
                  <a:lnTo>
                    <a:pt x="2913885" y="12700"/>
                  </a:lnTo>
                  <a:close/>
                </a:path>
                <a:path w="4979670" h="4533900">
                  <a:moveTo>
                    <a:pt x="2757793" y="0"/>
                  </a:moveTo>
                  <a:lnTo>
                    <a:pt x="2335043" y="0"/>
                  </a:lnTo>
                  <a:lnTo>
                    <a:pt x="2283967" y="12700"/>
                  </a:lnTo>
                  <a:lnTo>
                    <a:pt x="2810317" y="12700"/>
                  </a:lnTo>
                  <a:lnTo>
                    <a:pt x="2757793" y="0"/>
                  </a:lnTo>
                  <a:close/>
                </a:path>
              </a:pathLst>
            </a:custGeom>
            <a:solidFill>
              <a:srgbClr val="243240"/>
            </a:solidFill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endParaRPr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EB40E3E5-A8A2-DF5C-B2CE-1876E912C10C}"/>
                </a:ext>
              </a:extLst>
            </p:cNvPr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nTEeZhMAAAAlAAAACwAAAA0AAAAAAAAAAAAAAAAAAAAAAAAAAAAAAAAAAAAAAAAAAAEAAABQAAAAAAAAAAAA4D8AAAAAAADgPwAAAAAAAOA/AAAAAAAA4D8AAAAAAADgPwAAAAAAAOA/AAAAAAAA4D8AAAAAAADgPwAAAAAAAOA/AAAAAAAA4D8CAAAAjAAAAAEAAAAAAAAAJDJA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PkKD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JDJAAP///wEAAAAAAAAAAAAAAAAAAAAAAAAAAAAAAAAAAAAAAAAAAAAAAAB/f38A7uzhA8zMzADAwP8Af39/AAAAAAAAAAAAAAAAAAAAAAAAAAAAIQAAABgAAAAUAAAANEIAAKQpAAB2ewAAQUUAABAAAAAmAAAACAAAAP//////////"/>
                </a:ext>
              </a:extLst>
            </p:cNvSpPr>
            <p:nvPr/>
          </p:nvSpPr>
          <p:spPr>
            <a:xfrm>
              <a:off x="10761980" y="6769100"/>
              <a:ext cx="9307830" cy="4488815"/>
            </a:xfrm>
            <a:custGeom>
              <a:avLst/>
              <a:gdLst/>
              <a:ahLst/>
              <a:cxnLst/>
              <a:rect l="0" t="0" r="9307830" b="4488815"/>
              <a:pathLst>
                <a:path w="9307830" h="4488815">
                  <a:moveTo>
                    <a:pt x="5296090" y="0"/>
                  </a:moveTo>
                  <a:lnTo>
                    <a:pt x="4040733" y="0"/>
                  </a:lnTo>
                  <a:lnTo>
                    <a:pt x="3419068" y="2883585"/>
                  </a:lnTo>
                  <a:lnTo>
                    <a:pt x="2178012" y="223393"/>
                  </a:lnTo>
                  <a:lnTo>
                    <a:pt x="922655" y="223393"/>
                  </a:lnTo>
                  <a:lnTo>
                    <a:pt x="0" y="4488446"/>
                  </a:lnTo>
                  <a:lnTo>
                    <a:pt x="1255293" y="4488446"/>
                  </a:lnTo>
                  <a:lnTo>
                    <a:pt x="1795284" y="1983854"/>
                  </a:lnTo>
                  <a:lnTo>
                    <a:pt x="2960573" y="4488446"/>
                  </a:lnTo>
                  <a:lnTo>
                    <a:pt x="4328414" y="4488446"/>
                  </a:lnTo>
                  <a:lnTo>
                    <a:pt x="5296090" y="0"/>
                  </a:lnTo>
                  <a:close/>
                </a:path>
                <a:path w="9307830" h="4488815">
                  <a:moveTo>
                    <a:pt x="9307246" y="1219669"/>
                  </a:moveTo>
                  <a:lnTo>
                    <a:pt x="9305239" y="1203731"/>
                  </a:lnTo>
                  <a:lnTo>
                    <a:pt x="9297327" y="1155534"/>
                  </a:lnTo>
                  <a:lnTo>
                    <a:pt x="9294876" y="1143444"/>
                  </a:lnTo>
                  <a:lnTo>
                    <a:pt x="9287662" y="1107846"/>
                  </a:lnTo>
                  <a:lnTo>
                    <a:pt x="9276245" y="1060665"/>
                  </a:lnTo>
                  <a:lnTo>
                    <a:pt x="9263075" y="1014005"/>
                  </a:lnTo>
                  <a:lnTo>
                    <a:pt x="9248153" y="967854"/>
                  </a:lnTo>
                  <a:lnTo>
                    <a:pt x="9231478" y="922209"/>
                  </a:lnTo>
                  <a:lnTo>
                    <a:pt x="9213050" y="877087"/>
                  </a:lnTo>
                  <a:lnTo>
                    <a:pt x="9193022" y="832688"/>
                  </a:lnTo>
                  <a:lnTo>
                    <a:pt x="9171559" y="789240"/>
                  </a:lnTo>
                  <a:lnTo>
                    <a:pt x="9148674" y="746734"/>
                  </a:lnTo>
                  <a:lnTo>
                    <a:pt x="9124340" y="705167"/>
                  </a:lnTo>
                  <a:lnTo>
                    <a:pt x="9098585" y="664551"/>
                  </a:lnTo>
                  <a:lnTo>
                    <a:pt x="9071394" y="624877"/>
                  </a:lnTo>
                  <a:lnTo>
                    <a:pt x="9042781" y="586154"/>
                  </a:lnTo>
                  <a:lnTo>
                    <a:pt x="9012733" y="548373"/>
                  </a:lnTo>
                  <a:lnTo>
                    <a:pt x="8981249" y="511543"/>
                  </a:lnTo>
                  <a:lnTo>
                    <a:pt x="8948344" y="475653"/>
                  </a:lnTo>
                  <a:lnTo>
                    <a:pt x="8914003" y="440702"/>
                  </a:lnTo>
                  <a:lnTo>
                    <a:pt x="8881123" y="409663"/>
                  </a:lnTo>
                  <a:lnTo>
                    <a:pt x="8846769" y="379717"/>
                  </a:lnTo>
                  <a:lnTo>
                    <a:pt x="8810930" y="350850"/>
                  </a:lnTo>
                  <a:lnTo>
                    <a:pt x="8773630" y="323075"/>
                  </a:lnTo>
                  <a:lnTo>
                    <a:pt x="8734844" y="296392"/>
                  </a:lnTo>
                  <a:lnTo>
                    <a:pt x="8694598" y="270789"/>
                  </a:lnTo>
                  <a:lnTo>
                    <a:pt x="8652866" y="246265"/>
                  </a:lnTo>
                  <a:lnTo>
                    <a:pt x="8609660" y="222846"/>
                  </a:lnTo>
                  <a:lnTo>
                    <a:pt x="8564969" y="200507"/>
                  </a:lnTo>
                  <a:lnTo>
                    <a:pt x="8518817" y="179247"/>
                  </a:lnTo>
                  <a:lnTo>
                    <a:pt x="8471179" y="159092"/>
                  </a:lnTo>
                  <a:lnTo>
                    <a:pt x="8422068" y="140030"/>
                  </a:lnTo>
                  <a:lnTo>
                    <a:pt x="8375713" y="123596"/>
                  </a:lnTo>
                  <a:lnTo>
                    <a:pt x="8328634" y="108470"/>
                  </a:lnTo>
                  <a:lnTo>
                    <a:pt x="8280832" y="94665"/>
                  </a:lnTo>
                  <a:lnTo>
                    <a:pt x="8232330" y="82181"/>
                  </a:lnTo>
                  <a:lnTo>
                    <a:pt x="8183092" y="70993"/>
                  </a:lnTo>
                  <a:lnTo>
                    <a:pt x="8133156" y="61125"/>
                  </a:lnTo>
                  <a:lnTo>
                    <a:pt x="8082483" y="52578"/>
                  </a:lnTo>
                  <a:lnTo>
                    <a:pt x="8031112" y="45339"/>
                  </a:lnTo>
                  <a:lnTo>
                    <a:pt x="7979016" y="39420"/>
                  </a:lnTo>
                  <a:lnTo>
                    <a:pt x="7926210" y="34810"/>
                  </a:lnTo>
                  <a:lnTo>
                    <a:pt x="7872679" y="31521"/>
                  </a:lnTo>
                  <a:lnTo>
                    <a:pt x="7818450" y="29552"/>
                  </a:lnTo>
                  <a:lnTo>
                    <a:pt x="7763497" y="28892"/>
                  </a:lnTo>
                  <a:lnTo>
                    <a:pt x="5916828" y="28892"/>
                  </a:lnTo>
                  <a:lnTo>
                    <a:pt x="4967579" y="4488446"/>
                  </a:lnTo>
                  <a:lnTo>
                    <a:pt x="6235776" y="4488446"/>
                  </a:lnTo>
                  <a:lnTo>
                    <a:pt x="6518224" y="3163379"/>
                  </a:lnTo>
                  <a:lnTo>
                    <a:pt x="7348385" y="3163379"/>
                  </a:lnTo>
                  <a:lnTo>
                    <a:pt x="7407034" y="3163379"/>
                  </a:lnTo>
                  <a:lnTo>
                    <a:pt x="7464857" y="3161360"/>
                  </a:lnTo>
                  <a:lnTo>
                    <a:pt x="7521892" y="3158845"/>
                  </a:lnTo>
                  <a:lnTo>
                    <a:pt x="7578115" y="3155327"/>
                  </a:lnTo>
                  <a:lnTo>
                    <a:pt x="7633525" y="3150793"/>
                  </a:lnTo>
                  <a:lnTo>
                    <a:pt x="7688135" y="3145256"/>
                  </a:lnTo>
                  <a:lnTo>
                    <a:pt x="7741933" y="3138716"/>
                  </a:lnTo>
                  <a:lnTo>
                    <a:pt x="7794930" y="3131159"/>
                  </a:lnTo>
                  <a:lnTo>
                    <a:pt x="7847127" y="3122612"/>
                  </a:lnTo>
                  <a:lnTo>
                    <a:pt x="7898511" y="3113049"/>
                  </a:lnTo>
                  <a:lnTo>
                    <a:pt x="7949095" y="3102470"/>
                  </a:lnTo>
                  <a:lnTo>
                    <a:pt x="7998866" y="3090900"/>
                  </a:lnTo>
                  <a:lnTo>
                    <a:pt x="8047837" y="3078315"/>
                  </a:lnTo>
                  <a:lnTo>
                    <a:pt x="8095996" y="3064726"/>
                  </a:lnTo>
                  <a:lnTo>
                    <a:pt x="8143354" y="3050121"/>
                  </a:lnTo>
                  <a:lnTo>
                    <a:pt x="8189900" y="3034525"/>
                  </a:lnTo>
                  <a:lnTo>
                    <a:pt x="8235645" y="3017913"/>
                  </a:lnTo>
                  <a:lnTo>
                    <a:pt x="8280578" y="3000286"/>
                  </a:lnTo>
                  <a:lnTo>
                    <a:pt x="8324710" y="2981668"/>
                  </a:lnTo>
                  <a:lnTo>
                    <a:pt x="8368043" y="2962033"/>
                  </a:lnTo>
                  <a:lnTo>
                    <a:pt x="8410562" y="2941396"/>
                  </a:lnTo>
                  <a:lnTo>
                    <a:pt x="8452269" y="2919755"/>
                  </a:lnTo>
                  <a:lnTo>
                    <a:pt x="8493176" y="2897098"/>
                  </a:lnTo>
                  <a:lnTo>
                    <a:pt x="8533282" y="2873438"/>
                  </a:lnTo>
                  <a:lnTo>
                    <a:pt x="8572576" y="2848775"/>
                  </a:lnTo>
                  <a:lnTo>
                    <a:pt x="8611070" y="2823108"/>
                  </a:lnTo>
                  <a:lnTo>
                    <a:pt x="8648751" y="2796425"/>
                  </a:lnTo>
                  <a:lnTo>
                    <a:pt x="8685632" y="2768739"/>
                  </a:lnTo>
                  <a:lnTo>
                    <a:pt x="8721700" y="2740037"/>
                  </a:lnTo>
                  <a:lnTo>
                    <a:pt x="8756967" y="2710345"/>
                  </a:lnTo>
                  <a:lnTo>
                    <a:pt x="8791435" y="2679636"/>
                  </a:lnTo>
                  <a:lnTo>
                    <a:pt x="8827211" y="2645905"/>
                  </a:lnTo>
                  <a:lnTo>
                    <a:pt x="8861730" y="2611386"/>
                  </a:lnTo>
                  <a:lnTo>
                    <a:pt x="8894991" y="2576233"/>
                  </a:lnTo>
                  <a:lnTo>
                    <a:pt x="8926995" y="2540292"/>
                  </a:lnTo>
                  <a:lnTo>
                    <a:pt x="8957754" y="2503614"/>
                  </a:lnTo>
                  <a:lnTo>
                    <a:pt x="8987244" y="2466187"/>
                  </a:lnTo>
                  <a:lnTo>
                    <a:pt x="9015489" y="2428024"/>
                  </a:lnTo>
                  <a:lnTo>
                    <a:pt x="9042489" y="2389124"/>
                  </a:lnTo>
                  <a:lnTo>
                    <a:pt x="9068219" y="2349487"/>
                  </a:lnTo>
                  <a:lnTo>
                    <a:pt x="9092692" y="2309114"/>
                  </a:lnTo>
                  <a:lnTo>
                    <a:pt x="9115920" y="2268004"/>
                  </a:lnTo>
                  <a:lnTo>
                    <a:pt x="9137891" y="2226145"/>
                  </a:lnTo>
                  <a:lnTo>
                    <a:pt x="9158605" y="2183561"/>
                  </a:lnTo>
                  <a:lnTo>
                    <a:pt x="9178061" y="2140229"/>
                  </a:lnTo>
                  <a:lnTo>
                    <a:pt x="9196260" y="2096160"/>
                  </a:lnTo>
                  <a:lnTo>
                    <a:pt x="9204287" y="2074938"/>
                  </a:lnTo>
                  <a:lnTo>
                    <a:pt x="9213215" y="2051354"/>
                  </a:lnTo>
                  <a:lnTo>
                    <a:pt x="9228912" y="2005799"/>
                  </a:lnTo>
                  <a:lnTo>
                    <a:pt x="9243339" y="1959521"/>
                  </a:lnTo>
                  <a:lnTo>
                    <a:pt x="9256522" y="1912505"/>
                  </a:lnTo>
                  <a:lnTo>
                    <a:pt x="9268460" y="1864741"/>
                  </a:lnTo>
                  <a:lnTo>
                    <a:pt x="9279128" y="1816239"/>
                  </a:lnTo>
                  <a:lnTo>
                    <a:pt x="9288539" y="1767001"/>
                  </a:lnTo>
                  <a:lnTo>
                    <a:pt x="9296705" y="1717027"/>
                  </a:lnTo>
                  <a:lnTo>
                    <a:pt x="9303614" y="1666316"/>
                  </a:lnTo>
                  <a:lnTo>
                    <a:pt x="9307246" y="1633143"/>
                  </a:lnTo>
                  <a:lnTo>
                    <a:pt x="9307246" y="1219669"/>
                  </a:lnTo>
                  <a:close/>
                </a:path>
              </a:pathLst>
            </a:custGeom>
            <a:solidFill>
              <a:srgbClr val="243240"/>
            </a:solidFill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842658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8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5C151F-E8FF-90D3-C8D2-86A8D86605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01"/>
          <a:stretch/>
        </p:blipFill>
        <p:spPr>
          <a:xfrm>
            <a:off x="5956300" y="9525"/>
            <a:ext cx="4737100" cy="75533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6E1C86-6B9C-0278-8CB7-F336E2204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5076825"/>
            <a:ext cx="5422900" cy="62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4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1B25EB-79C9-D9D5-7BEB-112746B799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b="15215"/>
          <a:stretch/>
        </p:blipFill>
        <p:spPr>
          <a:xfrm>
            <a:off x="3175" y="-2275"/>
            <a:ext cx="10693400" cy="756285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746500" y="2300990"/>
            <a:ext cx="4819403" cy="811106"/>
          </a:xfrm>
          <a:prstGeom prst="rect">
            <a:avLst/>
          </a:prstGeom>
        </p:spPr>
        <p:txBody>
          <a:bodyPr vert="horz" wrap="square" lIns="0" tIns="315582" rIns="0" bIns="0" rtlCol="0">
            <a:spAutoFit/>
          </a:bodyPr>
          <a:lstStyle/>
          <a:p>
            <a:pPr marL="1209675" algn="l">
              <a:lnSpc>
                <a:spcPct val="100000"/>
              </a:lnSpc>
              <a:spcBef>
                <a:spcPts val="100"/>
              </a:spcBef>
            </a:pPr>
            <a:r>
              <a:rPr sz="3200" b="1" spc="85" dirty="0">
                <a:solidFill>
                  <a:srgbClr val="112837"/>
                </a:solidFill>
                <a:latin typeface="Inter SemiBold" panose="020B0502030000000004" pitchFamily="34" charset="0"/>
                <a:ea typeface="Inter SemiBold" panose="020B0502030000000004" pitchFamily="34" charset="0"/>
              </a:rPr>
              <a:t>СОДЕРЖАНИЕ</a:t>
            </a:r>
            <a:endParaRPr sz="3200" b="1" dirty="0">
              <a:solidFill>
                <a:srgbClr val="112837"/>
              </a:solidFill>
              <a:latin typeface="Inter SemiBold" panose="020B0502030000000004" pitchFamily="34" charset="0"/>
              <a:ea typeface="Inter SemiBold" panose="020B05020300000000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89500" y="3171824"/>
            <a:ext cx="5803125" cy="4388751"/>
          </a:xfrm>
          <a:custGeom>
            <a:avLst/>
            <a:gdLst/>
            <a:ahLst/>
            <a:cxnLst/>
            <a:rect l="l" t="t" r="r" b="b"/>
            <a:pathLst>
              <a:path w="8937625" h="5322570">
                <a:moveTo>
                  <a:pt x="8937002" y="0"/>
                </a:moveTo>
                <a:lnTo>
                  <a:pt x="0" y="0"/>
                </a:lnTo>
                <a:lnTo>
                  <a:pt x="0" y="5321998"/>
                </a:lnTo>
                <a:lnTo>
                  <a:pt x="8937002" y="5321998"/>
                </a:lnTo>
                <a:lnTo>
                  <a:pt x="8937002" y="0"/>
                </a:lnTo>
                <a:close/>
              </a:path>
            </a:pathLst>
          </a:custGeom>
          <a:solidFill>
            <a:srgbClr val="112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">
            <a:extLst>
              <a:ext uri="{FF2B5EF4-FFF2-40B4-BE49-F238E27FC236}">
                <a16:creationId xmlns:a16="http://schemas.microsoft.com/office/drawing/2014/main" id="{A5BF8866-A996-3013-956F-BE1CF424DD47}"/>
              </a:ext>
            </a:extLst>
          </p:cNvPr>
          <p:cNvSpPr txBox="1"/>
          <p:nvPr/>
        </p:nvSpPr>
        <p:spPr>
          <a:xfrm>
            <a:off x="5790666" y="3982131"/>
            <a:ext cx="2003571" cy="282129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1200" b="1" dirty="0">
                <a:solidFill>
                  <a:srgbClr val="DDD8C7"/>
                </a:solidFill>
                <a:latin typeface="Inter V Medium"/>
                <a:cs typeface="Inter V Medium"/>
              </a:rPr>
              <a:t>О</a:t>
            </a:r>
            <a:r>
              <a:rPr sz="1200" b="1" spc="-10" dirty="0">
                <a:solidFill>
                  <a:srgbClr val="DDD8C7"/>
                </a:solidFill>
                <a:latin typeface="Inter V Medium"/>
                <a:cs typeface="Inter V Medium"/>
              </a:rPr>
              <a:t> КОМПАНИИ</a:t>
            </a:r>
            <a:r>
              <a:rPr lang="ru-RU" sz="1200" b="1" spc="-10" dirty="0">
                <a:solidFill>
                  <a:srgbClr val="DDD8C7"/>
                </a:solidFill>
                <a:latin typeface="Inter V Medium"/>
                <a:cs typeface="Inter V Medium"/>
              </a:rPr>
              <a:t>:</a:t>
            </a:r>
            <a:endParaRPr sz="1200" b="1" dirty="0">
              <a:latin typeface="Inter V Medium"/>
              <a:cs typeface="Inter V Mediu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AAC072-F024-46D1-9456-94139A049859}"/>
              </a:ext>
            </a:extLst>
          </p:cNvPr>
          <p:cNvSpPr txBox="1"/>
          <p:nvPr/>
        </p:nvSpPr>
        <p:spPr>
          <a:xfrm>
            <a:off x="9461500" y="4062517"/>
            <a:ext cx="3865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spc="-25" dirty="0">
                <a:solidFill>
                  <a:srgbClr val="DDD8C7"/>
                </a:solidFill>
                <a:latin typeface="Inter V Light"/>
                <a:cs typeface="Inter V Light"/>
              </a:rPr>
              <a:t>4</a:t>
            </a:r>
          </a:p>
          <a:p>
            <a:endParaRPr kumimoji="0" lang="ru-RU" sz="1200" b="0" i="0" u="none" strike="noStrike" kern="0" cap="none" spc="-25" normalizeH="0" baseline="0" noProof="0" dirty="0">
              <a:ln>
                <a:noFill/>
              </a:ln>
              <a:solidFill>
                <a:srgbClr val="DDD8C7"/>
              </a:solidFill>
              <a:effectLst/>
              <a:uLnTx/>
              <a:uFillTx/>
              <a:latin typeface="Inter V Light"/>
              <a:cs typeface="Inter V Light"/>
            </a:endParaRPr>
          </a:p>
          <a:p>
            <a:endParaRPr lang="ru-RU" sz="1200" spc="-25" dirty="0">
              <a:solidFill>
                <a:srgbClr val="DDD8C7"/>
              </a:solidFill>
              <a:latin typeface="Inter V Light"/>
              <a:cs typeface="Inter V Light"/>
            </a:endParaRPr>
          </a:p>
          <a:p>
            <a:endParaRPr lang="ru-RU" sz="1200" spc="-25" dirty="0">
              <a:solidFill>
                <a:srgbClr val="DDD8C7"/>
              </a:solidFill>
              <a:latin typeface="Inter V Light"/>
              <a:cs typeface="Inter V Light"/>
            </a:endParaRPr>
          </a:p>
          <a:p>
            <a:endParaRPr lang="ru-RU" sz="1200" spc="-25" dirty="0">
              <a:solidFill>
                <a:srgbClr val="DDD8C7"/>
              </a:solidFill>
              <a:latin typeface="Inter V Light"/>
              <a:cs typeface="Inter V Light"/>
            </a:endParaRPr>
          </a:p>
          <a:p>
            <a:endParaRPr lang="ru-RU" sz="1200" spc="-25" dirty="0">
              <a:solidFill>
                <a:srgbClr val="DDD8C7"/>
              </a:solidFill>
              <a:latin typeface="Inter V Light"/>
              <a:cs typeface="Inter V Light"/>
            </a:endParaRPr>
          </a:p>
          <a:p>
            <a:endParaRPr kumimoji="0" lang="ru-RU" sz="1200" b="0" i="0" u="none" strike="noStrike" kern="0" cap="none" spc="-25" normalizeH="0" baseline="0" noProof="0" dirty="0">
              <a:ln>
                <a:noFill/>
              </a:ln>
              <a:solidFill>
                <a:srgbClr val="DDD8C7"/>
              </a:solidFill>
              <a:effectLst/>
              <a:uLnTx/>
              <a:uFillTx/>
              <a:latin typeface="Inter V Light"/>
              <a:cs typeface="Inter V Light"/>
            </a:endParaRPr>
          </a:p>
          <a:p>
            <a:r>
              <a:rPr lang="ru-RU" sz="1200" spc="-25" dirty="0">
                <a:solidFill>
                  <a:srgbClr val="DDD8C7"/>
                </a:solidFill>
                <a:latin typeface="Inter V Light"/>
                <a:cs typeface="Inter V Light"/>
              </a:rPr>
              <a:t>7</a:t>
            </a:r>
          </a:p>
          <a:p>
            <a:endParaRPr lang="ru-RU" sz="1200" spc="-25" dirty="0">
              <a:solidFill>
                <a:srgbClr val="DDD8C7"/>
              </a:solidFill>
              <a:latin typeface="Inter V Light"/>
              <a:cs typeface="Inter V Light"/>
            </a:endParaRPr>
          </a:p>
          <a:p>
            <a:endParaRPr lang="ru-RU" sz="1200" spc="-25" dirty="0">
              <a:solidFill>
                <a:srgbClr val="DDD8C7"/>
              </a:solidFill>
              <a:latin typeface="Inter V Light"/>
              <a:cs typeface="Inter V Light"/>
            </a:endParaRPr>
          </a:p>
          <a:p>
            <a:endParaRPr lang="ru-RU" sz="1200" spc="-25" dirty="0">
              <a:solidFill>
                <a:srgbClr val="DDD8C7"/>
              </a:solidFill>
              <a:latin typeface="Inter V Light"/>
              <a:cs typeface="Inter V Light"/>
            </a:endParaRPr>
          </a:p>
          <a:p>
            <a:endParaRPr lang="ru-RU" sz="1200" spc="-25" dirty="0">
              <a:solidFill>
                <a:srgbClr val="DDD8C7"/>
              </a:solidFill>
              <a:latin typeface="Inter V Light"/>
              <a:cs typeface="Inter V Light"/>
            </a:endParaRPr>
          </a:p>
          <a:p>
            <a:endParaRPr lang="ru-RU" sz="1200" spc="-25" dirty="0">
              <a:solidFill>
                <a:srgbClr val="DDD8C7"/>
              </a:solidFill>
              <a:latin typeface="Inter V Light"/>
              <a:cs typeface="Inter V Light"/>
            </a:endParaRPr>
          </a:p>
          <a:p>
            <a:endParaRPr lang="ru-RU" sz="1200" spc="-25" dirty="0">
              <a:solidFill>
                <a:srgbClr val="DDD8C7"/>
              </a:solidFill>
              <a:latin typeface="Inter V Light"/>
              <a:cs typeface="Inter V Light"/>
            </a:endParaRPr>
          </a:p>
          <a:p>
            <a:r>
              <a:rPr lang="ru-RU" sz="1200" spc="-25">
                <a:solidFill>
                  <a:srgbClr val="DDD8C7"/>
                </a:solidFill>
                <a:latin typeface="Inter V Light"/>
                <a:cs typeface="Inter V Light"/>
              </a:rPr>
              <a:t>14</a:t>
            </a:r>
            <a:endParaRPr lang="ru-RU" sz="1200" spc="-25" dirty="0">
              <a:solidFill>
                <a:srgbClr val="DDD8C7"/>
              </a:solidFill>
              <a:latin typeface="Inter V Light"/>
              <a:cs typeface="Inter V Light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27178748-38E9-6604-6E35-08058AAB40A7}"/>
              </a:ext>
            </a:extLst>
          </p:cNvPr>
          <p:cNvSpPr txBox="1"/>
          <p:nvPr/>
        </p:nvSpPr>
        <p:spPr>
          <a:xfrm>
            <a:off x="5784865" y="5352613"/>
            <a:ext cx="2003571" cy="282129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lang="ru-RU" sz="1200" b="1" spc="-10" dirty="0">
                <a:solidFill>
                  <a:srgbClr val="DDD8C7"/>
                </a:solidFill>
                <a:latin typeface="Inter V Medium"/>
                <a:cs typeface="Inter V Medium"/>
              </a:rPr>
              <a:t>НАШИ УСЛУГИ</a:t>
            </a:r>
            <a:r>
              <a:rPr sz="1200" b="1" spc="-10" dirty="0">
                <a:solidFill>
                  <a:srgbClr val="DDD8C7"/>
                </a:solidFill>
                <a:latin typeface="Inter V Medium"/>
                <a:cs typeface="Inter V Medium"/>
              </a:rPr>
              <a:t>:</a:t>
            </a:r>
            <a:endParaRPr sz="1200" b="1" dirty="0">
              <a:latin typeface="Inter V Medium"/>
              <a:cs typeface="Inter V Medium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C0798DF7-07EF-5B9A-7E0A-9420B552BD8B}"/>
              </a:ext>
            </a:extLst>
          </p:cNvPr>
          <p:cNvSpPr txBox="1"/>
          <p:nvPr/>
        </p:nvSpPr>
        <p:spPr>
          <a:xfrm>
            <a:off x="5784865" y="6524625"/>
            <a:ext cx="2003571" cy="282129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lang="ru-RU" sz="1200" b="1" spc="-10" dirty="0">
                <a:solidFill>
                  <a:srgbClr val="DDD8C7"/>
                </a:solidFill>
                <a:latin typeface="Inter V Medium"/>
                <a:cs typeface="Inter V Medium"/>
              </a:rPr>
              <a:t>ПАРТНЕРСТВО С НАМИ</a:t>
            </a:r>
            <a:r>
              <a:rPr sz="1200" b="1" spc="-10" dirty="0">
                <a:solidFill>
                  <a:srgbClr val="DDD8C7"/>
                </a:solidFill>
                <a:latin typeface="Inter V Medium"/>
                <a:cs typeface="Inter V Medium"/>
              </a:rPr>
              <a:t>:</a:t>
            </a:r>
            <a:endParaRPr sz="1200" b="1" dirty="0">
              <a:latin typeface="Inter V Medium"/>
              <a:cs typeface="Inter V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0692130" cy="7560309"/>
            <a:chOff x="0" y="12"/>
            <a:chExt cx="10692130" cy="7560309"/>
          </a:xfrm>
        </p:grpSpPr>
        <p:sp>
          <p:nvSpPr>
            <p:cNvPr id="3" name="object 3"/>
            <p:cNvSpPr/>
            <p:nvPr/>
          </p:nvSpPr>
          <p:spPr>
            <a:xfrm>
              <a:off x="4715052" y="12"/>
              <a:ext cx="5977255" cy="7560309"/>
            </a:xfrm>
            <a:custGeom>
              <a:avLst/>
              <a:gdLst/>
              <a:ahLst/>
              <a:cxnLst/>
              <a:rect l="l" t="t" r="r" b="b"/>
              <a:pathLst>
                <a:path w="5977255" h="7560309">
                  <a:moveTo>
                    <a:pt x="0" y="7559992"/>
                  </a:moveTo>
                  <a:lnTo>
                    <a:pt x="5976950" y="7559992"/>
                  </a:lnTo>
                  <a:lnTo>
                    <a:pt x="5976950" y="0"/>
                  </a:lnTo>
                  <a:lnTo>
                    <a:pt x="0" y="0"/>
                  </a:lnTo>
                  <a:lnTo>
                    <a:pt x="0" y="7559992"/>
                  </a:lnTo>
                  <a:close/>
                </a:path>
              </a:pathLst>
            </a:custGeom>
            <a:solidFill>
              <a:srgbClr val="E5E6E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2"/>
              <a:ext cx="4715510" cy="7560309"/>
            </a:xfrm>
            <a:custGeom>
              <a:avLst/>
              <a:gdLst/>
              <a:ahLst/>
              <a:cxnLst/>
              <a:rect l="l" t="t" r="r" b="b"/>
              <a:pathLst>
                <a:path w="4715510" h="7560309">
                  <a:moveTo>
                    <a:pt x="4715052" y="0"/>
                  </a:moveTo>
                  <a:lnTo>
                    <a:pt x="0" y="0"/>
                  </a:lnTo>
                  <a:lnTo>
                    <a:pt x="0" y="7559992"/>
                  </a:lnTo>
                  <a:lnTo>
                    <a:pt x="4715052" y="7559992"/>
                  </a:lnTo>
                  <a:lnTo>
                    <a:pt x="4715052" y="0"/>
                  </a:lnTo>
                  <a:close/>
                </a:path>
              </a:pathLst>
            </a:custGeom>
            <a:solidFill>
              <a:srgbClr val="1128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0001" y="458480"/>
              <a:ext cx="4165600" cy="0"/>
            </a:xfrm>
            <a:custGeom>
              <a:avLst/>
              <a:gdLst/>
              <a:ahLst/>
              <a:cxnLst/>
              <a:rect l="l" t="t" r="r" b="b"/>
              <a:pathLst>
                <a:path w="4165600">
                  <a:moveTo>
                    <a:pt x="0" y="0"/>
                  </a:moveTo>
                  <a:lnTo>
                    <a:pt x="4165295" y="0"/>
                  </a:lnTo>
                </a:path>
              </a:pathLst>
            </a:custGeom>
            <a:ln w="6350">
              <a:solidFill>
                <a:srgbClr val="DDD8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84498" y="455305"/>
              <a:ext cx="6007735" cy="6350"/>
            </a:xfrm>
            <a:custGeom>
              <a:avLst/>
              <a:gdLst/>
              <a:ahLst/>
              <a:cxnLst/>
              <a:rect l="l" t="t" r="r" b="b"/>
              <a:pathLst>
                <a:path w="6007734" h="6350">
                  <a:moveTo>
                    <a:pt x="0" y="6350"/>
                  </a:moveTo>
                  <a:lnTo>
                    <a:pt x="6007504" y="6350"/>
                  </a:lnTo>
                  <a:lnTo>
                    <a:pt x="6007504" y="0"/>
                  </a:lnTo>
                  <a:lnTo>
                    <a:pt x="0" y="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1128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27300" y="523336"/>
            <a:ext cx="10541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spc="-20" dirty="0">
                <a:solidFill>
                  <a:srgbClr val="DDD8C7"/>
                </a:solidFill>
                <a:latin typeface="Inter V"/>
                <a:cs typeface="Inter V"/>
              </a:rPr>
              <a:t>4</a:t>
            </a:r>
            <a:endParaRPr sz="1000" dirty="0">
              <a:latin typeface="Inter V"/>
              <a:cs typeface="Inter V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94000" y="523336"/>
            <a:ext cx="11931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DDD8C7"/>
                </a:solidFill>
                <a:latin typeface="Inter V Medium"/>
                <a:cs typeface="Inter V Medium"/>
              </a:rPr>
              <a:t>WELCOME</a:t>
            </a:r>
            <a:r>
              <a:rPr sz="1000" b="0" spc="-40" dirty="0">
                <a:solidFill>
                  <a:srgbClr val="DDD8C7"/>
                </a:solidFill>
                <a:latin typeface="Inter V Medium"/>
                <a:cs typeface="Inter V Medium"/>
              </a:rPr>
              <a:t> </a:t>
            </a:r>
            <a:r>
              <a:rPr sz="1000" b="0" dirty="0">
                <a:solidFill>
                  <a:srgbClr val="DDD8C7"/>
                </a:solidFill>
                <a:latin typeface="Inter V Medium"/>
                <a:cs typeface="Inter V Medium"/>
              </a:rPr>
              <a:t>TO</a:t>
            </a:r>
            <a:r>
              <a:rPr sz="1000" b="0" spc="-35" dirty="0">
                <a:solidFill>
                  <a:srgbClr val="DDD8C7"/>
                </a:solidFill>
                <a:latin typeface="Inter V Medium"/>
                <a:cs typeface="Inter V Medium"/>
              </a:rPr>
              <a:t> </a:t>
            </a:r>
            <a:r>
              <a:rPr sz="1000" b="0" spc="-25" dirty="0">
                <a:solidFill>
                  <a:srgbClr val="DDD8C7"/>
                </a:solidFill>
                <a:latin typeface="Inter V Medium"/>
                <a:cs typeface="Inter V Medium"/>
              </a:rPr>
              <a:t>QNP</a:t>
            </a:r>
            <a:endParaRPr sz="1000">
              <a:latin typeface="Inter V Medium"/>
              <a:cs typeface="Inter V Medium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5199" y="546126"/>
            <a:ext cx="558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solidFill>
                  <a:srgbClr val="DDD8C7"/>
                </a:solidFill>
                <a:latin typeface="Inter V Medium"/>
                <a:cs typeface="Inter V Medium"/>
              </a:rPr>
              <a:t>|</a:t>
            </a:r>
            <a:endParaRPr sz="700">
              <a:latin typeface="Inter V Medium"/>
              <a:cs typeface="Inter V Medium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A3081B-D102-0778-69C7-9AA79EF6D6E3}"/>
              </a:ext>
            </a:extLst>
          </p:cNvPr>
          <p:cNvSpPr txBox="1"/>
          <p:nvPr/>
        </p:nvSpPr>
        <p:spPr>
          <a:xfrm>
            <a:off x="979799" y="1500200"/>
            <a:ext cx="31285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ЦЕННОСТЬ </a:t>
            </a:r>
          </a:p>
          <a:p>
            <a:r>
              <a:rPr lang="ru-RU" sz="2400" b="1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НАШЕЙ УСЛУГИ</a:t>
            </a:r>
          </a:p>
          <a:p>
            <a:r>
              <a:rPr lang="ru-RU" sz="2400" b="1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ДЛЯ ЗАКАЗЧИКА</a:t>
            </a:r>
            <a:endParaRPr lang="ru-KZ" sz="2400" b="1" dirty="0">
              <a:solidFill>
                <a:srgbClr val="DDD8C7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FCFB1E-9CC3-3AD9-ABF0-92E11B668461}"/>
              </a:ext>
            </a:extLst>
          </p:cNvPr>
          <p:cNvSpPr txBox="1"/>
          <p:nvPr/>
        </p:nvSpPr>
        <p:spPr>
          <a:xfrm>
            <a:off x="1532829" y="3353226"/>
            <a:ext cx="5348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обеспечение гарантий </a:t>
            </a:r>
          </a:p>
          <a:p>
            <a:r>
              <a:rPr lang="ru-RU" sz="140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сервиса</a:t>
            </a:r>
            <a:endParaRPr lang="ru-KZ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9960BC-4F19-138F-F8EA-A1A9FDD4CC86}"/>
              </a:ext>
            </a:extLst>
          </p:cNvPr>
          <p:cNvSpPr txBox="1"/>
          <p:nvPr/>
        </p:nvSpPr>
        <p:spPr>
          <a:xfrm>
            <a:off x="1536312" y="4123795"/>
            <a:ext cx="53482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надежность и </a:t>
            </a:r>
          </a:p>
          <a:p>
            <a:r>
              <a:rPr lang="ru-RU" sz="140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безопасность объектов </a:t>
            </a:r>
          </a:p>
          <a:p>
            <a:r>
              <a:rPr lang="ru-RU" sz="140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заказчика</a:t>
            </a:r>
            <a:endParaRPr lang="ru-KZ" sz="14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5E906C-DF7D-9249-7C70-86AA8842DB5F}"/>
              </a:ext>
            </a:extLst>
          </p:cNvPr>
          <p:cNvSpPr txBox="1"/>
          <p:nvPr/>
        </p:nvSpPr>
        <p:spPr>
          <a:xfrm>
            <a:off x="1532829" y="5103959"/>
            <a:ext cx="5348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индивидуальность и</a:t>
            </a:r>
          </a:p>
          <a:p>
            <a:r>
              <a:rPr lang="ru-RU" sz="140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гибкость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626A2C-7C29-5281-1335-FA04C4006AF5}"/>
              </a:ext>
            </a:extLst>
          </p:cNvPr>
          <p:cNvSpPr txBox="1"/>
          <p:nvPr/>
        </p:nvSpPr>
        <p:spPr>
          <a:xfrm>
            <a:off x="1540866" y="5854040"/>
            <a:ext cx="5348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комплексные </a:t>
            </a:r>
          </a:p>
          <a:p>
            <a:r>
              <a:rPr lang="ru-RU" sz="140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решения</a:t>
            </a:r>
            <a:endParaRPr lang="ru-KZ" sz="1400" dirty="0"/>
          </a:p>
        </p:txBody>
      </p:sp>
      <p:sp>
        <p:nvSpPr>
          <p:cNvPr id="31" name="object 67">
            <a:extLst>
              <a:ext uri="{FF2B5EF4-FFF2-40B4-BE49-F238E27FC236}">
                <a16:creationId xmlns:a16="http://schemas.microsoft.com/office/drawing/2014/main" id="{485F8532-AEE7-05DD-1F76-0F9A6280F452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CwAAAA0AAAAAAAAAAAAAAAAAAAAAAAAAAAAAAAAAAAAAAAAAAAEAAABQAAAAAAAAAAAA4D8AAAAAAADgPwAAAAAAAOA/AAAAAAAA4D8AAAAAAADgPwAAAAAAAOA/AAAAAAAA4D8AAAAAAADgPwAAAAAAAOA/AAAAAAAA4D8CAAAAjAAAAAE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RlgAAOYpAAC6WwAAIDMAAAAAAAAmAAAACAAAAP//////////"/>
              </a:ext>
            </a:extLst>
          </p:cNvSpPr>
          <p:nvPr/>
        </p:nvSpPr>
        <p:spPr>
          <a:xfrm>
            <a:off x="1061079" y="5153025"/>
            <a:ext cx="449233" cy="1200326"/>
          </a:xfrm>
          <a:custGeom>
            <a:avLst/>
            <a:gdLst/>
            <a:ahLst/>
            <a:cxnLst/>
            <a:rect l="0" t="0" r="561340" b="1499870"/>
            <a:pathLst>
              <a:path w="561340" h="1499870">
                <a:moveTo>
                  <a:pt x="152222" y="330060"/>
                </a:moveTo>
                <a:lnTo>
                  <a:pt x="150190" y="320751"/>
                </a:lnTo>
                <a:lnTo>
                  <a:pt x="144513" y="313334"/>
                </a:lnTo>
                <a:lnTo>
                  <a:pt x="135763" y="308419"/>
                </a:lnTo>
                <a:lnTo>
                  <a:pt x="124536" y="306641"/>
                </a:lnTo>
                <a:lnTo>
                  <a:pt x="115938" y="308648"/>
                </a:lnTo>
                <a:lnTo>
                  <a:pt x="108432" y="313956"/>
                </a:lnTo>
                <a:lnTo>
                  <a:pt x="103124" y="321462"/>
                </a:lnTo>
                <a:lnTo>
                  <a:pt x="101104" y="330060"/>
                </a:lnTo>
                <a:lnTo>
                  <a:pt x="109093" y="350951"/>
                </a:lnTo>
                <a:lnTo>
                  <a:pt x="126657" y="357924"/>
                </a:lnTo>
                <a:lnTo>
                  <a:pt x="144233" y="350964"/>
                </a:lnTo>
                <a:lnTo>
                  <a:pt x="152222" y="330060"/>
                </a:lnTo>
                <a:close/>
              </a:path>
              <a:path w="561340" h="1499870">
                <a:moveTo>
                  <a:pt x="220357" y="125641"/>
                </a:moveTo>
                <a:lnTo>
                  <a:pt x="218351" y="117043"/>
                </a:lnTo>
                <a:lnTo>
                  <a:pt x="213042" y="109537"/>
                </a:lnTo>
                <a:lnTo>
                  <a:pt x="205536" y="104228"/>
                </a:lnTo>
                <a:lnTo>
                  <a:pt x="196938" y="102209"/>
                </a:lnTo>
                <a:lnTo>
                  <a:pt x="185813" y="102209"/>
                </a:lnTo>
                <a:lnTo>
                  <a:pt x="185813" y="178879"/>
                </a:lnTo>
                <a:lnTo>
                  <a:pt x="183502" y="184734"/>
                </a:lnTo>
                <a:lnTo>
                  <a:pt x="176707" y="187388"/>
                </a:lnTo>
                <a:lnTo>
                  <a:pt x="93662" y="187388"/>
                </a:lnTo>
                <a:lnTo>
                  <a:pt x="86690" y="184734"/>
                </a:lnTo>
                <a:lnTo>
                  <a:pt x="84366" y="178879"/>
                </a:lnTo>
                <a:lnTo>
                  <a:pt x="86690" y="173024"/>
                </a:lnTo>
                <a:lnTo>
                  <a:pt x="93662" y="170357"/>
                </a:lnTo>
                <a:lnTo>
                  <a:pt x="176707" y="170357"/>
                </a:lnTo>
                <a:lnTo>
                  <a:pt x="183578" y="173024"/>
                </a:lnTo>
                <a:lnTo>
                  <a:pt x="185813" y="178879"/>
                </a:lnTo>
                <a:lnTo>
                  <a:pt x="185813" y="102209"/>
                </a:lnTo>
                <a:lnTo>
                  <a:pt x="151930" y="102209"/>
                </a:lnTo>
                <a:lnTo>
                  <a:pt x="151930" y="144805"/>
                </a:lnTo>
                <a:lnTo>
                  <a:pt x="149606" y="150660"/>
                </a:lnTo>
                <a:lnTo>
                  <a:pt x="142633" y="153327"/>
                </a:lnTo>
                <a:lnTo>
                  <a:pt x="88912" y="153327"/>
                </a:lnTo>
                <a:lnTo>
                  <a:pt x="84074" y="149009"/>
                </a:lnTo>
                <a:lnTo>
                  <a:pt x="84074" y="140601"/>
                </a:lnTo>
                <a:lnTo>
                  <a:pt x="88912" y="136283"/>
                </a:lnTo>
                <a:lnTo>
                  <a:pt x="142633" y="136283"/>
                </a:lnTo>
                <a:lnTo>
                  <a:pt x="149606" y="138950"/>
                </a:lnTo>
                <a:lnTo>
                  <a:pt x="151930" y="144805"/>
                </a:lnTo>
                <a:lnTo>
                  <a:pt x="151930" y="102209"/>
                </a:lnTo>
                <a:lnTo>
                  <a:pt x="73431" y="102209"/>
                </a:lnTo>
                <a:lnTo>
                  <a:pt x="64833" y="104228"/>
                </a:lnTo>
                <a:lnTo>
                  <a:pt x="57327" y="109537"/>
                </a:lnTo>
                <a:lnTo>
                  <a:pt x="52019" y="117043"/>
                </a:lnTo>
                <a:lnTo>
                  <a:pt x="49999" y="125641"/>
                </a:lnTo>
                <a:lnTo>
                  <a:pt x="49999" y="198043"/>
                </a:lnTo>
                <a:lnTo>
                  <a:pt x="52019" y="206641"/>
                </a:lnTo>
                <a:lnTo>
                  <a:pt x="57327" y="214147"/>
                </a:lnTo>
                <a:lnTo>
                  <a:pt x="64833" y="219456"/>
                </a:lnTo>
                <a:lnTo>
                  <a:pt x="73431" y="221462"/>
                </a:lnTo>
                <a:lnTo>
                  <a:pt x="92595" y="221462"/>
                </a:lnTo>
                <a:lnTo>
                  <a:pt x="92417" y="227863"/>
                </a:lnTo>
                <a:lnTo>
                  <a:pt x="92417" y="246011"/>
                </a:lnTo>
                <a:lnTo>
                  <a:pt x="94691" y="253034"/>
                </a:lnTo>
                <a:lnTo>
                  <a:pt x="101104" y="255536"/>
                </a:lnTo>
                <a:lnTo>
                  <a:pt x="106045" y="255536"/>
                </a:lnTo>
                <a:lnTo>
                  <a:pt x="111048" y="250329"/>
                </a:lnTo>
                <a:lnTo>
                  <a:pt x="139446" y="227863"/>
                </a:lnTo>
                <a:lnTo>
                  <a:pt x="145503" y="223227"/>
                </a:lnTo>
                <a:lnTo>
                  <a:pt x="144386" y="221310"/>
                </a:lnTo>
                <a:lnTo>
                  <a:pt x="155384" y="221437"/>
                </a:lnTo>
                <a:lnTo>
                  <a:pt x="177520" y="221919"/>
                </a:lnTo>
                <a:lnTo>
                  <a:pt x="189204" y="221919"/>
                </a:lnTo>
                <a:lnTo>
                  <a:pt x="198970" y="221361"/>
                </a:lnTo>
                <a:lnTo>
                  <a:pt x="220357" y="198043"/>
                </a:lnTo>
                <a:lnTo>
                  <a:pt x="220357" y="187388"/>
                </a:lnTo>
                <a:lnTo>
                  <a:pt x="220357" y="170357"/>
                </a:lnTo>
                <a:lnTo>
                  <a:pt x="220357" y="153327"/>
                </a:lnTo>
                <a:lnTo>
                  <a:pt x="220357" y="136283"/>
                </a:lnTo>
                <a:lnTo>
                  <a:pt x="220357" y="125641"/>
                </a:lnTo>
                <a:close/>
              </a:path>
              <a:path w="561340" h="1499870">
                <a:moveTo>
                  <a:pt x="240868" y="445579"/>
                </a:moveTo>
                <a:lnTo>
                  <a:pt x="229654" y="442595"/>
                </a:lnTo>
                <a:lnTo>
                  <a:pt x="204076" y="443242"/>
                </a:lnTo>
                <a:lnTo>
                  <a:pt x="195148" y="442899"/>
                </a:lnTo>
                <a:lnTo>
                  <a:pt x="189585" y="440118"/>
                </a:lnTo>
                <a:lnTo>
                  <a:pt x="183337" y="433095"/>
                </a:lnTo>
                <a:lnTo>
                  <a:pt x="141338" y="381406"/>
                </a:lnTo>
                <a:lnTo>
                  <a:pt x="132867" y="376529"/>
                </a:lnTo>
                <a:lnTo>
                  <a:pt x="122529" y="374675"/>
                </a:lnTo>
                <a:lnTo>
                  <a:pt x="111010" y="374535"/>
                </a:lnTo>
                <a:lnTo>
                  <a:pt x="98983" y="374777"/>
                </a:lnTo>
                <a:lnTo>
                  <a:pt x="86931" y="377418"/>
                </a:lnTo>
                <a:lnTo>
                  <a:pt x="76733" y="384479"/>
                </a:lnTo>
                <a:lnTo>
                  <a:pt x="69672" y="394677"/>
                </a:lnTo>
                <a:lnTo>
                  <a:pt x="67043" y="406717"/>
                </a:lnTo>
                <a:lnTo>
                  <a:pt x="67043" y="471665"/>
                </a:lnTo>
                <a:lnTo>
                  <a:pt x="70142" y="485406"/>
                </a:lnTo>
                <a:lnTo>
                  <a:pt x="78244" y="497713"/>
                </a:lnTo>
                <a:lnTo>
                  <a:pt x="89522" y="506590"/>
                </a:lnTo>
                <a:lnTo>
                  <a:pt x="102171" y="510006"/>
                </a:lnTo>
                <a:lnTo>
                  <a:pt x="134124" y="453567"/>
                </a:lnTo>
                <a:lnTo>
                  <a:pt x="132003" y="450405"/>
                </a:lnTo>
                <a:lnTo>
                  <a:pt x="126669" y="446989"/>
                </a:lnTo>
                <a:lnTo>
                  <a:pt x="126669" y="439216"/>
                </a:lnTo>
                <a:lnTo>
                  <a:pt x="131470" y="434415"/>
                </a:lnTo>
                <a:lnTo>
                  <a:pt x="135178" y="434415"/>
                </a:lnTo>
                <a:lnTo>
                  <a:pt x="141998" y="438404"/>
                </a:lnTo>
                <a:lnTo>
                  <a:pt x="159067" y="455968"/>
                </a:lnTo>
                <a:lnTo>
                  <a:pt x="164998" y="459955"/>
                </a:lnTo>
                <a:lnTo>
                  <a:pt x="238048" y="459955"/>
                </a:lnTo>
                <a:lnTo>
                  <a:pt x="240868" y="445579"/>
                </a:lnTo>
                <a:close/>
              </a:path>
              <a:path w="561340" h="1499870">
                <a:moveTo>
                  <a:pt x="307670" y="442925"/>
                </a:moveTo>
                <a:lnTo>
                  <a:pt x="252298" y="442925"/>
                </a:lnTo>
                <a:lnTo>
                  <a:pt x="253047" y="444487"/>
                </a:lnTo>
                <a:lnTo>
                  <a:pt x="254431" y="449160"/>
                </a:lnTo>
                <a:lnTo>
                  <a:pt x="254431" y="451446"/>
                </a:lnTo>
                <a:lnTo>
                  <a:pt x="254431" y="453732"/>
                </a:lnTo>
                <a:lnTo>
                  <a:pt x="253047" y="458393"/>
                </a:lnTo>
                <a:lnTo>
                  <a:pt x="252298" y="459955"/>
                </a:lnTo>
                <a:lnTo>
                  <a:pt x="270967" y="460413"/>
                </a:lnTo>
                <a:lnTo>
                  <a:pt x="280911" y="460171"/>
                </a:lnTo>
                <a:lnTo>
                  <a:pt x="287451" y="458901"/>
                </a:lnTo>
                <a:lnTo>
                  <a:pt x="300990" y="448729"/>
                </a:lnTo>
                <a:lnTo>
                  <a:pt x="305727" y="445820"/>
                </a:lnTo>
                <a:lnTo>
                  <a:pt x="307670" y="442925"/>
                </a:lnTo>
                <a:close/>
              </a:path>
              <a:path w="561340" h="1499870">
                <a:moveTo>
                  <a:pt x="338937" y="211531"/>
                </a:moveTo>
                <a:lnTo>
                  <a:pt x="337680" y="192379"/>
                </a:lnTo>
                <a:lnTo>
                  <a:pt x="325869" y="176796"/>
                </a:lnTo>
                <a:lnTo>
                  <a:pt x="303403" y="170357"/>
                </a:lnTo>
                <a:lnTo>
                  <a:pt x="291477" y="173037"/>
                </a:lnTo>
                <a:lnTo>
                  <a:pt x="281279" y="180162"/>
                </a:lnTo>
                <a:lnTo>
                  <a:pt x="274142" y="190373"/>
                </a:lnTo>
                <a:lnTo>
                  <a:pt x="271462" y="202298"/>
                </a:lnTo>
                <a:lnTo>
                  <a:pt x="274142" y="217284"/>
                </a:lnTo>
                <a:lnTo>
                  <a:pt x="281190" y="228688"/>
                </a:lnTo>
                <a:lnTo>
                  <a:pt x="291084" y="235953"/>
                </a:lnTo>
                <a:lnTo>
                  <a:pt x="302348" y="238493"/>
                </a:lnTo>
                <a:lnTo>
                  <a:pt x="310083" y="238188"/>
                </a:lnTo>
                <a:lnTo>
                  <a:pt x="316966" y="236855"/>
                </a:lnTo>
                <a:lnTo>
                  <a:pt x="323405" y="233883"/>
                </a:lnTo>
                <a:lnTo>
                  <a:pt x="329806" y="228688"/>
                </a:lnTo>
                <a:lnTo>
                  <a:pt x="338937" y="211531"/>
                </a:lnTo>
                <a:close/>
              </a:path>
              <a:path w="561340" h="1499870">
                <a:moveTo>
                  <a:pt x="340677" y="383298"/>
                </a:moveTo>
                <a:lnTo>
                  <a:pt x="265074" y="383298"/>
                </a:lnTo>
                <a:lnTo>
                  <a:pt x="240588" y="425894"/>
                </a:lnTo>
                <a:lnTo>
                  <a:pt x="321500" y="425894"/>
                </a:lnTo>
                <a:lnTo>
                  <a:pt x="335800" y="394398"/>
                </a:lnTo>
                <a:lnTo>
                  <a:pt x="337566" y="390105"/>
                </a:lnTo>
                <a:lnTo>
                  <a:pt x="339636" y="387743"/>
                </a:lnTo>
                <a:lnTo>
                  <a:pt x="340677" y="383298"/>
                </a:lnTo>
                <a:close/>
              </a:path>
              <a:path w="561340" h="1499870">
                <a:moveTo>
                  <a:pt x="373672" y="306641"/>
                </a:moveTo>
                <a:lnTo>
                  <a:pt x="364401" y="267576"/>
                </a:lnTo>
                <a:lnTo>
                  <a:pt x="338543" y="238493"/>
                </a:lnTo>
                <a:lnTo>
                  <a:pt x="326809" y="249580"/>
                </a:lnTo>
                <a:lnTo>
                  <a:pt x="311467" y="254876"/>
                </a:lnTo>
                <a:lnTo>
                  <a:pt x="294652" y="253669"/>
                </a:lnTo>
                <a:lnTo>
                  <a:pt x="278561" y="245249"/>
                </a:lnTo>
                <a:lnTo>
                  <a:pt x="275602" y="242824"/>
                </a:lnTo>
                <a:lnTo>
                  <a:pt x="275221" y="242519"/>
                </a:lnTo>
                <a:lnTo>
                  <a:pt x="275424" y="242824"/>
                </a:lnTo>
                <a:lnTo>
                  <a:pt x="274396" y="241846"/>
                </a:lnTo>
                <a:lnTo>
                  <a:pt x="275221" y="242519"/>
                </a:lnTo>
                <a:lnTo>
                  <a:pt x="274764" y="241846"/>
                </a:lnTo>
                <a:lnTo>
                  <a:pt x="244957" y="271297"/>
                </a:lnTo>
                <a:lnTo>
                  <a:pt x="237401" y="301320"/>
                </a:lnTo>
                <a:lnTo>
                  <a:pt x="237401" y="306641"/>
                </a:lnTo>
                <a:lnTo>
                  <a:pt x="373672" y="306641"/>
                </a:lnTo>
                <a:close/>
              </a:path>
              <a:path w="561340" h="1499870">
                <a:moveTo>
                  <a:pt x="435178" y="448513"/>
                </a:moveTo>
                <a:lnTo>
                  <a:pt x="432435" y="439686"/>
                </a:lnTo>
                <a:lnTo>
                  <a:pt x="382549" y="330339"/>
                </a:lnTo>
                <a:lnTo>
                  <a:pt x="380695" y="323672"/>
                </a:lnTo>
                <a:lnTo>
                  <a:pt x="231635" y="323672"/>
                </a:lnTo>
                <a:lnTo>
                  <a:pt x="229870" y="327380"/>
                </a:lnTo>
                <a:lnTo>
                  <a:pt x="182029" y="405663"/>
                </a:lnTo>
                <a:lnTo>
                  <a:pt x="198005" y="425894"/>
                </a:lnTo>
                <a:lnTo>
                  <a:pt x="222491" y="425894"/>
                </a:lnTo>
                <a:lnTo>
                  <a:pt x="223431" y="421855"/>
                </a:lnTo>
                <a:lnTo>
                  <a:pt x="228396" y="414731"/>
                </a:lnTo>
                <a:lnTo>
                  <a:pt x="253987" y="369785"/>
                </a:lnTo>
                <a:lnTo>
                  <a:pt x="255054" y="367334"/>
                </a:lnTo>
                <a:lnTo>
                  <a:pt x="358584" y="367334"/>
                </a:lnTo>
                <a:lnTo>
                  <a:pt x="361962" y="371767"/>
                </a:lnTo>
                <a:lnTo>
                  <a:pt x="361962" y="374777"/>
                </a:lnTo>
                <a:lnTo>
                  <a:pt x="330631" y="444690"/>
                </a:lnTo>
                <a:lnTo>
                  <a:pt x="314515" y="459346"/>
                </a:lnTo>
                <a:lnTo>
                  <a:pt x="301167" y="469658"/>
                </a:lnTo>
                <a:lnTo>
                  <a:pt x="293370" y="474802"/>
                </a:lnTo>
                <a:lnTo>
                  <a:pt x="287439" y="476999"/>
                </a:lnTo>
                <a:lnTo>
                  <a:pt x="155346" y="476999"/>
                </a:lnTo>
                <a:lnTo>
                  <a:pt x="151396" y="469366"/>
                </a:lnTo>
                <a:lnTo>
                  <a:pt x="146900" y="466344"/>
                </a:lnTo>
                <a:lnTo>
                  <a:pt x="141312" y="473849"/>
                </a:lnTo>
                <a:lnTo>
                  <a:pt x="132969" y="487946"/>
                </a:lnTo>
                <a:lnTo>
                  <a:pt x="120281" y="511060"/>
                </a:lnTo>
                <a:lnTo>
                  <a:pt x="358775" y="511060"/>
                </a:lnTo>
                <a:lnTo>
                  <a:pt x="356831" y="501383"/>
                </a:lnTo>
                <a:lnTo>
                  <a:pt x="359321" y="491921"/>
                </a:lnTo>
                <a:lnTo>
                  <a:pt x="365213" y="483997"/>
                </a:lnTo>
                <a:lnTo>
                  <a:pt x="373507" y="478955"/>
                </a:lnTo>
                <a:lnTo>
                  <a:pt x="381952" y="477240"/>
                </a:lnTo>
                <a:lnTo>
                  <a:pt x="392049" y="476719"/>
                </a:lnTo>
                <a:lnTo>
                  <a:pt x="413067" y="476999"/>
                </a:lnTo>
                <a:lnTo>
                  <a:pt x="435178" y="448513"/>
                </a:lnTo>
                <a:close/>
              </a:path>
              <a:path w="561340" h="1499870">
                <a:moveTo>
                  <a:pt x="458851" y="23431"/>
                </a:moveTo>
                <a:lnTo>
                  <a:pt x="456844" y="14820"/>
                </a:lnTo>
                <a:lnTo>
                  <a:pt x="451535" y="7327"/>
                </a:lnTo>
                <a:lnTo>
                  <a:pt x="444030" y="2019"/>
                </a:lnTo>
                <a:lnTo>
                  <a:pt x="435432" y="0"/>
                </a:lnTo>
                <a:lnTo>
                  <a:pt x="424446" y="0"/>
                </a:lnTo>
                <a:lnTo>
                  <a:pt x="424446" y="76657"/>
                </a:lnTo>
                <a:lnTo>
                  <a:pt x="421754" y="82511"/>
                </a:lnTo>
                <a:lnTo>
                  <a:pt x="413067" y="85178"/>
                </a:lnTo>
                <a:lnTo>
                  <a:pt x="334276" y="85178"/>
                </a:lnTo>
                <a:lnTo>
                  <a:pt x="325348" y="82511"/>
                </a:lnTo>
                <a:lnTo>
                  <a:pt x="322732" y="76657"/>
                </a:lnTo>
                <a:lnTo>
                  <a:pt x="325361" y="70802"/>
                </a:lnTo>
                <a:lnTo>
                  <a:pt x="332155" y="68148"/>
                </a:lnTo>
                <a:lnTo>
                  <a:pt x="415201" y="68148"/>
                </a:lnTo>
                <a:lnTo>
                  <a:pt x="421970" y="70802"/>
                </a:lnTo>
                <a:lnTo>
                  <a:pt x="424446" y="76657"/>
                </a:lnTo>
                <a:lnTo>
                  <a:pt x="424446" y="0"/>
                </a:lnTo>
                <a:lnTo>
                  <a:pt x="390664" y="0"/>
                </a:lnTo>
                <a:lnTo>
                  <a:pt x="390664" y="42595"/>
                </a:lnTo>
                <a:lnTo>
                  <a:pt x="387743" y="48450"/>
                </a:lnTo>
                <a:lnTo>
                  <a:pt x="379006" y="51104"/>
                </a:lnTo>
                <a:lnTo>
                  <a:pt x="328333" y="51104"/>
                </a:lnTo>
                <a:lnTo>
                  <a:pt x="322567" y="47980"/>
                </a:lnTo>
                <a:lnTo>
                  <a:pt x="322567" y="38392"/>
                </a:lnTo>
                <a:lnTo>
                  <a:pt x="327406" y="34074"/>
                </a:lnTo>
                <a:lnTo>
                  <a:pt x="381127" y="34074"/>
                </a:lnTo>
                <a:lnTo>
                  <a:pt x="388277" y="36741"/>
                </a:lnTo>
                <a:lnTo>
                  <a:pt x="390664" y="42595"/>
                </a:lnTo>
                <a:lnTo>
                  <a:pt x="390664" y="0"/>
                </a:lnTo>
                <a:lnTo>
                  <a:pt x="311924" y="0"/>
                </a:lnTo>
                <a:lnTo>
                  <a:pt x="303326" y="2019"/>
                </a:lnTo>
                <a:lnTo>
                  <a:pt x="295821" y="7327"/>
                </a:lnTo>
                <a:lnTo>
                  <a:pt x="290512" y="14820"/>
                </a:lnTo>
                <a:lnTo>
                  <a:pt x="288505" y="23431"/>
                </a:lnTo>
                <a:lnTo>
                  <a:pt x="288505" y="95821"/>
                </a:lnTo>
                <a:lnTo>
                  <a:pt x="290512" y="104432"/>
                </a:lnTo>
                <a:lnTo>
                  <a:pt x="295821" y="111925"/>
                </a:lnTo>
                <a:lnTo>
                  <a:pt x="303326" y="117233"/>
                </a:lnTo>
                <a:lnTo>
                  <a:pt x="311924" y="119253"/>
                </a:lnTo>
                <a:lnTo>
                  <a:pt x="331089" y="119253"/>
                </a:lnTo>
                <a:lnTo>
                  <a:pt x="330923" y="125488"/>
                </a:lnTo>
                <a:lnTo>
                  <a:pt x="330923" y="141300"/>
                </a:lnTo>
                <a:lnTo>
                  <a:pt x="330873" y="143090"/>
                </a:lnTo>
                <a:lnTo>
                  <a:pt x="333248" y="150558"/>
                </a:lnTo>
                <a:lnTo>
                  <a:pt x="339610" y="153327"/>
                </a:lnTo>
                <a:lnTo>
                  <a:pt x="347319" y="149682"/>
                </a:lnTo>
                <a:lnTo>
                  <a:pt x="358673" y="141300"/>
                </a:lnTo>
                <a:lnTo>
                  <a:pt x="370039" y="131965"/>
                </a:lnTo>
                <a:lnTo>
                  <a:pt x="377786" y="125488"/>
                </a:lnTo>
                <a:lnTo>
                  <a:pt x="383578" y="120853"/>
                </a:lnTo>
                <a:lnTo>
                  <a:pt x="383705" y="119113"/>
                </a:lnTo>
                <a:lnTo>
                  <a:pt x="393877" y="119113"/>
                </a:lnTo>
                <a:lnTo>
                  <a:pt x="416013" y="119710"/>
                </a:lnTo>
                <a:lnTo>
                  <a:pt x="427824" y="119710"/>
                </a:lnTo>
                <a:lnTo>
                  <a:pt x="458851" y="95821"/>
                </a:lnTo>
                <a:lnTo>
                  <a:pt x="458851" y="85178"/>
                </a:lnTo>
                <a:lnTo>
                  <a:pt x="458851" y="68148"/>
                </a:lnTo>
                <a:lnTo>
                  <a:pt x="458851" y="51104"/>
                </a:lnTo>
                <a:lnTo>
                  <a:pt x="458851" y="34074"/>
                </a:lnTo>
                <a:lnTo>
                  <a:pt x="458851" y="23431"/>
                </a:lnTo>
                <a:close/>
              </a:path>
              <a:path w="561340" h="1499870">
                <a:moveTo>
                  <a:pt x="509968" y="381165"/>
                </a:moveTo>
                <a:lnTo>
                  <a:pt x="507961" y="372008"/>
                </a:lnTo>
                <a:lnTo>
                  <a:pt x="502310" y="364566"/>
                </a:lnTo>
                <a:lnTo>
                  <a:pt x="493560" y="359575"/>
                </a:lnTo>
                <a:lnTo>
                  <a:pt x="482282" y="357746"/>
                </a:lnTo>
                <a:lnTo>
                  <a:pt x="473671" y="359752"/>
                </a:lnTo>
                <a:lnTo>
                  <a:pt x="466178" y="365061"/>
                </a:lnTo>
                <a:lnTo>
                  <a:pt x="460870" y="372567"/>
                </a:lnTo>
                <a:lnTo>
                  <a:pt x="458851" y="381165"/>
                </a:lnTo>
                <a:lnTo>
                  <a:pt x="466839" y="402043"/>
                </a:lnTo>
                <a:lnTo>
                  <a:pt x="484403" y="409003"/>
                </a:lnTo>
                <a:lnTo>
                  <a:pt x="501980" y="402043"/>
                </a:lnTo>
                <a:lnTo>
                  <a:pt x="509968" y="381165"/>
                </a:lnTo>
                <a:close/>
              </a:path>
              <a:path w="561340" h="1499870">
                <a:moveTo>
                  <a:pt x="544029" y="1236865"/>
                </a:moveTo>
                <a:lnTo>
                  <a:pt x="527354" y="1205115"/>
                </a:lnTo>
                <a:lnTo>
                  <a:pt x="521754" y="1194955"/>
                </a:lnTo>
                <a:lnTo>
                  <a:pt x="519087" y="1191145"/>
                </a:lnTo>
                <a:lnTo>
                  <a:pt x="513359" y="1180985"/>
                </a:lnTo>
                <a:lnTo>
                  <a:pt x="510908" y="1177175"/>
                </a:lnTo>
                <a:lnTo>
                  <a:pt x="509435" y="1174635"/>
                </a:lnTo>
                <a:lnTo>
                  <a:pt x="505053" y="1167015"/>
                </a:lnTo>
                <a:lnTo>
                  <a:pt x="503034" y="1163320"/>
                </a:lnTo>
                <a:lnTo>
                  <a:pt x="503034" y="1238135"/>
                </a:lnTo>
                <a:lnTo>
                  <a:pt x="500202" y="1244485"/>
                </a:lnTo>
                <a:lnTo>
                  <a:pt x="493966" y="1245755"/>
                </a:lnTo>
                <a:lnTo>
                  <a:pt x="487743" y="1244485"/>
                </a:lnTo>
                <a:lnTo>
                  <a:pt x="484911" y="1238135"/>
                </a:lnTo>
                <a:lnTo>
                  <a:pt x="487743" y="1231785"/>
                </a:lnTo>
                <a:lnTo>
                  <a:pt x="493966" y="1229245"/>
                </a:lnTo>
                <a:lnTo>
                  <a:pt x="500202" y="1231785"/>
                </a:lnTo>
                <a:lnTo>
                  <a:pt x="503034" y="1238135"/>
                </a:lnTo>
                <a:lnTo>
                  <a:pt x="503034" y="1163320"/>
                </a:lnTo>
                <a:lnTo>
                  <a:pt x="502285" y="1161935"/>
                </a:lnTo>
                <a:lnTo>
                  <a:pt x="496201" y="1150505"/>
                </a:lnTo>
                <a:lnTo>
                  <a:pt x="492277" y="1149235"/>
                </a:lnTo>
                <a:lnTo>
                  <a:pt x="496189" y="1142885"/>
                </a:lnTo>
                <a:lnTo>
                  <a:pt x="521157" y="1099705"/>
                </a:lnTo>
                <a:lnTo>
                  <a:pt x="539153" y="1069225"/>
                </a:lnTo>
                <a:lnTo>
                  <a:pt x="539508" y="1067955"/>
                </a:lnTo>
                <a:lnTo>
                  <a:pt x="543433" y="1053985"/>
                </a:lnTo>
                <a:lnTo>
                  <a:pt x="532231" y="1032395"/>
                </a:lnTo>
                <a:lnTo>
                  <a:pt x="509612" y="993025"/>
                </a:lnTo>
                <a:lnTo>
                  <a:pt x="503770" y="982865"/>
                </a:lnTo>
                <a:lnTo>
                  <a:pt x="501904" y="979271"/>
                </a:lnTo>
                <a:lnTo>
                  <a:pt x="501904" y="1056525"/>
                </a:lnTo>
                <a:lnTo>
                  <a:pt x="501904" y="1064145"/>
                </a:lnTo>
                <a:lnTo>
                  <a:pt x="493128" y="1067955"/>
                </a:lnTo>
                <a:lnTo>
                  <a:pt x="484962" y="1060335"/>
                </a:lnTo>
                <a:lnTo>
                  <a:pt x="483273" y="1057236"/>
                </a:lnTo>
                <a:lnTo>
                  <a:pt x="483273" y="1203845"/>
                </a:lnTo>
                <a:lnTo>
                  <a:pt x="482828" y="1211465"/>
                </a:lnTo>
                <a:lnTo>
                  <a:pt x="473583" y="1215275"/>
                </a:lnTo>
                <a:lnTo>
                  <a:pt x="468833" y="1211465"/>
                </a:lnTo>
                <a:lnTo>
                  <a:pt x="463765" y="1203845"/>
                </a:lnTo>
                <a:lnTo>
                  <a:pt x="459638" y="1196225"/>
                </a:lnTo>
                <a:lnTo>
                  <a:pt x="457720" y="1192415"/>
                </a:lnTo>
                <a:lnTo>
                  <a:pt x="402488" y="1192415"/>
                </a:lnTo>
                <a:lnTo>
                  <a:pt x="394284" y="1189875"/>
                </a:lnTo>
                <a:lnTo>
                  <a:pt x="390893" y="1186065"/>
                </a:lnTo>
                <a:lnTo>
                  <a:pt x="390893" y="1180985"/>
                </a:lnTo>
                <a:lnTo>
                  <a:pt x="390080" y="1174635"/>
                </a:lnTo>
                <a:lnTo>
                  <a:pt x="468274" y="1174635"/>
                </a:lnTo>
                <a:lnTo>
                  <a:pt x="469734" y="1178445"/>
                </a:lnTo>
                <a:lnTo>
                  <a:pt x="474332" y="1187335"/>
                </a:lnTo>
                <a:lnTo>
                  <a:pt x="479056" y="1194955"/>
                </a:lnTo>
                <a:lnTo>
                  <a:pt x="483273" y="1203845"/>
                </a:lnTo>
                <a:lnTo>
                  <a:pt x="483273" y="1057236"/>
                </a:lnTo>
                <a:lnTo>
                  <a:pt x="479437" y="1050175"/>
                </a:lnTo>
                <a:lnTo>
                  <a:pt x="473633" y="1040015"/>
                </a:lnTo>
                <a:lnTo>
                  <a:pt x="470877" y="1034935"/>
                </a:lnTo>
                <a:lnTo>
                  <a:pt x="467271" y="1028585"/>
                </a:lnTo>
                <a:lnTo>
                  <a:pt x="457720" y="1010805"/>
                </a:lnTo>
                <a:lnTo>
                  <a:pt x="402488" y="1010805"/>
                </a:lnTo>
                <a:lnTo>
                  <a:pt x="394284" y="1009535"/>
                </a:lnTo>
                <a:lnTo>
                  <a:pt x="390893" y="1004455"/>
                </a:lnTo>
                <a:lnTo>
                  <a:pt x="390893" y="999375"/>
                </a:lnTo>
                <a:lnTo>
                  <a:pt x="390080" y="993025"/>
                </a:lnTo>
                <a:lnTo>
                  <a:pt x="468249" y="993025"/>
                </a:lnTo>
                <a:lnTo>
                  <a:pt x="470217" y="998105"/>
                </a:lnTo>
                <a:lnTo>
                  <a:pt x="476910" y="1010805"/>
                </a:lnTo>
                <a:lnTo>
                  <a:pt x="479780" y="1015885"/>
                </a:lnTo>
                <a:lnTo>
                  <a:pt x="487654" y="1028585"/>
                </a:lnTo>
                <a:lnTo>
                  <a:pt x="493852" y="1040015"/>
                </a:lnTo>
                <a:lnTo>
                  <a:pt x="499452" y="1050175"/>
                </a:lnTo>
                <a:lnTo>
                  <a:pt x="501904" y="1056525"/>
                </a:lnTo>
                <a:lnTo>
                  <a:pt x="501904" y="979271"/>
                </a:lnTo>
                <a:lnTo>
                  <a:pt x="500481" y="976515"/>
                </a:lnTo>
                <a:lnTo>
                  <a:pt x="495414" y="967625"/>
                </a:lnTo>
                <a:lnTo>
                  <a:pt x="489813" y="960005"/>
                </a:lnTo>
                <a:lnTo>
                  <a:pt x="484911" y="956195"/>
                </a:lnTo>
                <a:lnTo>
                  <a:pt x="376174" y="956195"/>
                </a:lnTo>
                <a:lnTo>
                  <a:pt x="352386" y="991755"/>
                </a:lnTo>
                <a:lnTo>
                  <a:pt x="349948" y="996835"/>
                </a:lnTo>
                <a:lnTo>
                  <a:pt x="347446" y="999375"/>
                </a:lnTo>
                <a:lnTo>
                  <a:pt x="344843" y="1004455"/>
                </a:lnTo>
                <a:lnTo>
                  <a:pt x="338632" y="1014615"/>
                </a:lnTo>
                <a:lnTo>
                  <a:pt x="328955" y="1031125"/>
                </a:lnTo>
                <a:lnTo>
                  <a:pt x="320052" y="1047635"/>
                </a:lnTo>
                <a:lnTo>
                  <a:pt x="316141" y="1056525"/>
                </a:lnTo>
                <a:lnTo>
                  <a:pt x="319455" y="1064145"/>
                </a:lnTo>
                <a:lnTo>
                  <a:pt x="327012" y="1076845"/>
                </a:lnTo>
                <a:lnTo>
                  <a:pt x="335165" y="1090815"/>
                </a:lnTo>
                <a:lnTo>
                  <a:pt x="365328" y="1142885"/>
                </a:lnTo>
                <a:lnTo>
                  <a:pt x="368185" y="1147965"/>
                </a:lnTo>
                <a:lnTo>
                  <a:pt x="365823" y="1149235"/>
                </a:lnTo>
                <a:lnTo>
                  <a:pt x="363067" y="1154315"/>
                </a:lnTo>
                <a:lnTo>
                  <a:pt x="325856" y="1219085"/>
                </a:lnTo>
                <a:lnTo>
                  <a:pt x="323938" y="1221625"/>
                </a:lnTo>
                <a:lnTo>
                  <a:pt x="321767" y="1227975"/>
                </a:lnTo>
                <a:lnTo>
                  <a:pt x="311607" y="1227975"/>
                </a:lnTo>
                <a:lnTo>
                  <a:pt x="311607" y="1385455"/>
                </a:lnTo>
                <a:lnTo>
                  <a:pt x="311607" y="1389265"/>
                </a:lnTo>
                <a:lnTo>
                  <a:pt x="305384" y="1391805"/>
                </a:lnTo>
                <a:lnTo>
                  <a:pt x="243649" y="1391805"/>
                </a:lnTo>
                <a:lnTo>
                  <a:pt x="236131" y="1389265"/>
                </a:lnTo>
                <a:lnTo>
                  <a:pt x="230085" y="1382915"/>
                </a:lnTo>
                <a:lnTo>
                  <a:pt x="224701" y="1374025"/>
                </a:lnTo>
                <a:lnTo>
                  <a:pt x="219113" y="1362595"/>
                </a:lnTo>
                <a:lnTo>
                  <a:pt x="215836" y="1357515"/>
                </a:lnTo>
                <a:lnTo>
                  <a:pt x="212902" y="1352435"/>
                </a:lnTo>
                <a:lnTo>
                  <a:pt x="207581" y="1342275"/>
                </a:lnTo>
                <a:lnTo>
                  <a:pt x="204089" y="1337195"/>
                </a:lnTo>
                <a:lnTo>
                  <a:pt x="200609" y="1332115"/>
                </a:lnTo>
                <a:lnTo>
                  <a:pt x="200609" y="1320685"/>
                </a:lnTo>
                <a:lnTo>
                  <a:pt x="209372" y="1316875"/>
                </a:lnTo>
                <a:lnTo>
                  <a:pt x="214998" y="1321955"/>
                </a:lnTo>
                <a:lnTo>
                  <a:pt x="244779" y="1374025"/>
                </a:lnTo>
                <a:lnTo>
                  <a:pt x="281025" y="1374025"/>
                </a:lnTo>
                <a:lnTo>
                  <a:pt x="295719" y="1372755"/>
                </a:lnTo>
                <a:lnTo>
                  <a:pt x="305130" y="1374025"/>
                </a:lnTo>
                <a:lnTo>
                  <a:pt x="310134" y="1377835"/>
                </a:lnTo>
                <a:lnTo>
                  <a:pt x="311607" y="1385455"/>
                </a:lnTo>
                <a:lnTo>
                  <a:pt x="311607" y="1227975"/>
                </a:lnTo>
                <a:lnTo>
                  <a:pt x="221805" y="1227975"/>
                </a:lnTo>
                <a:lnTo>
                  <a:pt x="214477" y="1212735"/>
                </a:lnTo>
                <a:lnTo>
                  <a:pt x="212293" y="1208925"/>
                </a:lnTo>
                <a:lnTo>
                  <a:pt x="204901" y="1196225"/>
                </a:lnTo>
                <a:lnTo>
                  <a:pt x="192443" y="1174635"/>
                </a:lnTo>
                <a:lnTo>
                  <a:pt x="184746" y="1161262"/>
                </a:lnTo>
                <a:lnTo>
                  <a:pt x="184746" y="1233055"/>
                </a:lnTo>
                <a:lnTo>
                  <a:pt x="184746" y="1245755"/>
                </a:lnTo>
                <a:lnTo>
                  <a:pt x="176060" y="1248295"/>
                </a:lnTo>
                <a:lnTo>
                  <a:pt x="170294" y="1244485"/>
                </a:lnTo>
                <a:lnTo>
                  <a:pt x="167386" y="1240675"/>
                </a:lnTo>
                <a:lnTo>
                  <a:pt x="163004" y="1233055"/>
                </a:lnTo>
                <a:lnTo>
                  <a:pt x="158457" y="1224165"/>
                </a:lnTo>
                <a:lnTo>
                  <a:pt x="155092" y="1219085"/>
                </a:lnTo>
                <a:lnTo>
                  <a:pt x="151574" y="1212735"/>
                </a:lnTo>
                <a:lnTo>
                  <a:pt x="146964" y="1205115"/>
                </a:lnTo>
                <a:lnTo>
                  <a:pt x="142773" y="1197495"/>
                </a:lnTo>
                <a:lnTo>
                  <a:pt x="140576" y="1192415"/>
                </a:lnTo>
                <a:lnTo>
                  <a:pt x="85331" y="1192415"/>
                </a:lnTo>
                <a:lnTo>
                  <a:pt x="77139" y="1189875"/>
                </a:lnTo>
                <a:lnTo>
                  <a:pt x="73748" y="1186065"/>
                </a:lnTo>
                <a:lnTo>
                  <a:pt x="73748" y="1180985"/>
                </a:lnTo>
                <a:lnTo>
                  <a:pt x="72936" y="1174635"/>
                </a:lnTo>
                <a:lnTo>
                  <a:pt x="141706" y="1174635"/>
                </a:lnTo>
                <a:lnTo>
                  <a:pt x="149301" y="1175905"/>
                </a:lnTo>
                <a:lnTo>
                  <a:pt x="155016" y="1182255"/>
                </a:lnTo>
                <a:lnTo>
                  <a:pt x="160210" y="1192415"/>
                </a:lnTo>
                <a:lnTo>
                  <a:pt x="166268" y="1202575"/>
                </a:lnTo>
                <a:lnTo>
                  <a:pt x="169760" y="1208925"/>
                </a:lnTo>
                <a:lnTo>
                  <a:pt x="172466" y="1214005"/>
                </a:lnTo>
                <a:lnTo>
                  <a:pt x="177774" y="1222895"/>
                </a:lnTo>
                <a:lnTo>
                  <a:pt x="184746" y="1233055"/>
                </a:lnTo>
                <a:lnTo>
                  <a:pt x="184746" y="1161262"/>
                </a:lnTo>
                <a:lnTo>
                  <a:pt x="180759" y="1154315"/>
                </a:lnTo>
                <a:lnTo>
                  <a:pt x="175679" y="1144155"/>
                </a:lnTo>
                <a:lnTo>
                  <a:pt x="214680" y="1079385"/>
                </a:lnTo>
                <a:lnTo>
                  <a:pt x="222021" y="1067955"/>
                </a:lnTo>
                <a:lnTo>
                  <a:pt x="226034" y="1060335"/>
                </a:lnTo>
                <a:lnTo>
                  <a:pt x="225552" y="1052715"/>
                </a:lnTo>
                <a:lnTo>
                  <a:pt x="219379" y="1043825"/>
                </a:lnTo>
                <a:lnTo>
                  <a:pt x="210642" y="1031125"/>
                </a:lnTo>
                <a:lnTo>
                  <a:pt x="206870" y="1026045"/>
                </a:lnTo>
                <a:lnTo>
                  <a:pt x="201650" y="1019695"/>
                </a:lnTo>
                <a:lnTo>
                  <a:pt x="200774" y="1018425"/>
                </a:lnTo>
                <a:lnTo>
                  <a:pt x="196430" y="1012075"/>
                </a:lnTo>
                <a:lnTo>
                  <a:pt x="192671" y="1008265"/>
                </a:lnTo>
                <a:lnTo>
                  <a:pt x="197573" y="998105"/>
                </a:lnTo>
                <a:lnTo>
                  <a:pt x="171348" y="956195"/>
                </a:lnTo>
                <a:lnTo>
                  <a:pt x="154597" y="960005"/>
                </a:lnTo>
                <a:lnTo>
                  <a:pt x="141389" y="970165"/>
                </a:lnTo>
                <a:lnTo>
                  <a:pt x="136042" y="986675"/>
                </a:lnTo>
                <a:lnTo>
                  <a:pt x="138404" y="1000645"/>
                </a:lnTo>
                <a:lnTo>
                  <a:pt x="144716" y="1010805"/>
                </a:lnTo>
                <a:lnTo>
                  <a:pt x="153758" y="1017155"/>
                </a:lnTo>
                <a:lnTo>
                  <a:pt x="164363" y="1019695"/>
                </a:lnTo>
                <a:lnTo>
                  <a:pt x="177952" y="1018425"/>
                </a:lnTo>
                <a:lnTo>
                  <a:pt x="200304" y="1048905"/>
                </a:lnTo>
                <a:lnTo>
                  <a:pt x="200710" y="1048905"/>
                </a:lnTo>
                <a:lnTo>
                  <a:pt x="202209" y="1051445"/>
                </a:lnTo>
                <a:lnTo>
                  <a:pt x="206260" y="1056525"/>
                </a:lnTo>
                <a:lnTo>
                  <a:pt x="202387" y="1064145"/>
                </a:lnTo>
                <a:lnTo>
                  <a:pt x="198513" y="1069225"/>
                </a:lnTo>
                <a:lnTo>
                  <a:pt x="194170" y="1076845"/>
                </a:lnTo>
                <a:lnTo>
                  <a:pt x="161480" y="1131455"/>
                </a:lnTo>
                <a:lnTo>
                  <a:pt x="159067" y="1137805"/>
                </a:lnTo>
                <a:lnTo>
                  <a:pt x="71475" y="1137805"/>
                </a:lnTo>
                <a:lnTo>
                  <a:pt x="67437" y="1135265"/>
                </a:lnTo>
                <a:lnTo>
                  <a:pt x="62801" y="1128915"/>
                </a:lnTo>
                <a:lnTo>
                  <a:pt x="58623" y="1121295"/>
                </a:lnTo>
                <a:lnTo>
                  <a:pt x="55981" y="1116215"/>
                </a:lnTo>
                <a:lnTo>
                  <a:pt x="19875" y="1055255"/>
                </a:lnTo>
                <a:lnTo>
                  <a:pt x="13169" y="1048905"/>
                </a:lnTo>
                <a:lnTo>
                  <a:pt x="6781" y="1047635"/>
                </a:lnTo>
                <a:lnTo>
                  <a:pt x="2006" y="1050175"/>
                </a:lnTo>
                <a:lnTo>
                  <a:pt x="114" y="1056525"/>
                </a:lnTo>
                <a:lnTo>
                  <a:pt x="114" y="1061605"/>
                </a:lnTo>
                <a:lnTo>
                  <a:pt x="9055" y="1074305"/>
                </a:lnTo>
                <a:lnTo>
                  <a:pt x="11658" y="1079385"/>
                </a:lnTo>
                <a:lnTo>
                  <a:pt x="32931" y="1113675"/>
                </a:lnTo>
                <a:lnTo>
                  <a:pt x="45415" y="1133995"/>
                </a:lnTo>
                <a:lnTo>
                  <a:pt x="51092" y="1144155"/>
                </a:lnTo>
                <a:lnTo>
                  <a:pt x="50241" y="1147965"/>
                </a:lnTo>
                <a:lnTo>
                  <a:pt x="46697" y="1153045"/>
                </a:lnTo>
                <a:lnTo>
                  <a:pt x="44792" y="1156855"/>
                </a:lnTo>
                <a:lnTo>
                  <a:pt x="21437" y="1196225"/>
                </a:lnTo>
                <a:lnTo>
                  <a:pt x="15049" y="1207655"/>
                </a:lnTo>
                <a:lnTo>
                  <a:pt x="11671" y="1214005"/>
                </a:lnTo>
                <a:lnTo>
                  <a:pt x="2921" y="1229245"/>
                </a:lnTo>
                <a:lnTo>
                  <a:pt x="0" y="1238135"/>
                </a:lnTo>
                <a:lnTo>
                  <a:pt x="2921" y="1247025"/>
                </a:lnTo>
                <a:lnTo>
                  <a:pt x="11671" y="1260995"/>
                </a:lnTo>
                <a:lnTo>
                  <a:pt x="19583" y="1274965"/>
                </a:lnTo>
                <a:lnTo>
                  <a:pt x="45516" y="1319415"/>
                </a:lnTo>
                <a:lnTo>
                  <a:pt x="51092" y="1330845"/>
                </a:lnTo>
                <a:lnTo>
                  <a:pt x="49631" y="1335925"/>
                </a:lnTo>
                <a:lnTo>
                  <a:pt x="46266" y="1343545"/>
                </a:lnTo>
                <a:lnTo>
                  <a:pt x="42468" y="1349895"/>
                </a:lnTo>
                <a:lnTo>
                  <a:pt x="39763" y="1354975"/>
                </a:lnTo>
                <a:lnTo>
                  <a:pt x="30886" y="1354975"/>
                </a:lnTo>
                <a:lnTo>
                  <a:pt x="23774" y="1356245"/>
                </a:lnTo>
                <a:lnTo>
                  <a:pt x="17792" y="1358785"/>
                </a:lnTo>
                <a:lnTo>
                  <a:pt x="12280" y="1361325"/>
                </a:lnTo>
                <a:lnTo>
                  <a:pt x="1016" y="1379105"/>
                </a:lnTo>
                <a:lnTo>
                  <a:pt x="1714" y="1398155"/>
                </a:lnTo>
                <a:lnTo>
                  <a:pt x="13436" y="1413395"/>
                </a:lnTo>
                <a:lnTo>
                  <a:pt x="35229" y="1418475"/>
                </a:lnTo>
                <a:lnTo>
                  <a:pt x="45262" y="1415935"/>
                </a:lnTo>
                <a:lnTo>
                  <a:pt x="54368" y="1409585"/>
                </a:lnTo>
                <a:lnTo>
                  <a:pt x="60985" y="1400695"/>
                </a:lnTo>
                <a:lnTo>
                  <a:pt x="63550" y="1390535"/>
                </a:lnTo>
                <a:lnTo>
                  <a:pt x="63195" y="1382915"/>
                </a:lnTo>
                <a:lnTo>
                  <a:pt x="61937" y="1376565"/>
                </a:lnTo>
                <a:lnTo>
                  <a:pt x="59512" y="1371485"/>
                </a:lnTo>
                <a:lnTo>
                  <a:pt x="55626" y="1365135"/>
                </a:lnTo>
                <a:lnTo>
                  <a:pt x="69634" y="1337195"/>
                </a:lnTo>
                <a:lnTo>
                  <a:pt x="162090" y="1337195"/>
                </a:lnTo>
                <a:lnTo>
                  <a:pt x="173012" y="1357515"/>
                </a:lnTo>
                <a:lnTo>
                  <a:pt x="184289" y="1377835"/>
                </a:lnTo>
                <a:lnTo>
                  <a:pt x="208927" y="1418475"/>
                </a:lnTo>
                <a:lnTo>
                  <a:pt x="211264" y="1423555"/>
                </a:lnTo>
                <a:lnTo>
                  <a:pt x="216865" y="1428635"/>
                </a:lnTo>
                <a:lnTo>
                  <a:pt x="219862" y="1427365"/>
                </a:lnTo>
                <a:lnTo>
                  <a:pt x="320675" y="1427365"/>
                </a:lnTo>
                <a:lnTo>
                  <a:pt x="333133" y="1448955"/>
                </a:lnTo>
                <a:lnTo>
                  <a:pt x="326123" y="1465465"/>
                </a:lnTo>
                <a:lnTo>
                  <a:pt x="329590" y="1481975"/>
                </a:lnTo>
                <a:lnTo>
                  <a:pt x="341617" y="1494675"/>
                </a:lnTo>
                <a:lnTo>
                  <a:pt x="360311" y="1499755"/>
                </a:lnTo>
                <a:lnTo>
                  <a:pt x="371538" y="1497215"/>
                </a:lnTo>
                <a:lnTo>
                  <a:pt x="380923" y="1490865"/>
                </a:lnTo>
                <a:lnTo>
                  <a:pt x="387375" y="1480705"/>
                </a:lnTo>
                <a:lnTo>
                  <a:pt x="389763" y="1469275"/>
                </a:lnTo>
                <a:lnTo>
                  <a:pt x="387311" y="1455305"/>
                </a:lnTo>
                <a:lnTo>
                  <a:pt x="380390" y="1445145"/>
                </a:lnTo>
                <a:lnTo>
                  <a:pt x="369658" y="1438795"/>
                </a:lnTo>
                <a:lnTo>
                  <a:pt x="355777" y="1437525"/>
                </a:lnTo>
                <a:lnTo>
                  <a:pt x="347853" y="1437525"/>
                </a:lnTo>
                <a:lnTo>
                  <a:pt x="343509" y="1431175"/>
                </a:lnTo>
                <a:lnTo>
                  <a:pt x="341541" y="1427365"/>
                </a:lnTo>
                <a:lnTo>
                  <a:pt x="339572" y="1423555"/>
                </a:lnTo>
                <a:lnTo>
                  <a:pt x="337502" y="1418475"/>
                </a:lnTo>
                <a:lnTo>
                  <a:pt x="338759" y="1412125"/>
                </a:lnTo>
                <a:lnTo>
                  <a:pt x="346176" y="1399425"/>
                </a:lnTo>
                <a:lnTo>
                  <a:pt x="350570" y="1391805"/>
                </a:lnTo>
                <a:lnTo>
                  <a:pt x="360667" y="1374025"/>
                </a:lnTo>
                <a:lnTo>
                  <a:pt x="361556" y="1372755"/>
                </a:lnTo>
                <a:lnTo>
                  <a:pt x="364236" y="1368945"/>
                </a:lnTo>
                <a:lnTo>
                  <a:pt x="367893" y="1361325"/>
                </a:lnTo>
                <a:lnTo>
                  <a:pt x="379133" y="1342275"/>
                </a:lnTo>
                <a:lnTo>
                  <a:pt x="380657" y="1339735"/>
                </a:lnTo>
                <a:lnTo>
                  <a:pt x="380657" y="1337195"/>
                </a:lnTo>
                <a:lnTo>
                  <a:pt x="476859" y="1337195"/>
                </a:lnTo>
                <a:lnTo>
                  <a:pt x="478840" y="1343545"/>
                </a:lnTo>
                <a:lnTo>
                  <a:pt x="483374" y="1351165"/>
                </a:lnTo>
                <a:lnTo>
                  <a:pt x="485305" y="1354975"/>
                </a:lnTo>
                <a:lnTo>
                  <a:pt x="487946" y="1358785"/>
                </a:lnTo>
                <a:lnTo>
                  <a:pt x="516839" y="1407045"/>
                </a:lnTo>
                <a:lnTo>
                  <a:pt x="520966" y="1414665"/>
                </a:lnTo>
                <a:lnTo>
                  <a:pt x="524929" y="1421015"/>
                </a:lnTo>
                <a:lnTo>
                  <a:pt x="529882" y="1426095"/>
                </a:lnTo>
                <a:lnTo>
                  <a:pt x="537006" y="1427365"/>
                </a:lnTo>
                <a:lnTo>
                  <a:pt x="543013" y="1427365"/>
                </a:lnTo>
                <a:lnTo>
                  <a:pt x="543814" y="1421015"/>
                </a:lnTo>
                <a:lnTo>
                  <a:pt x="543814" y="1417205"/>
                </a:lnTo>
                <a:lnTo>
                  <a:pt x="539102" y="1407045"/>
                </a:lnTo>
                <a:lnTo>
                  <a:pt x="517017" y="1370215"/>
                </a:lnTo>
                <a:lnTo>
                  <a:pt x="510044" y="1360055"/>
                </a:lnTo>
                <a:lnTo>
                  <a:pt x="506666" y="1353705"/>
                </a:lnTo>
                <a:lnTo>
                  <a:pt x="501078" y="1344815"/>
                </a:lnTo>
                <a:lnTo>
                  <a:pt x="496570" y="1337195"/>
                </a:lnTo>
                <a:lnTo>
                  <a:pt x="495820" y="1335925"/>
                </a:lnTo>
                <a:lnTo>
                  <a:pt x="493395" y="1330845"/>
                </a:lnTo>
                <a:lnTo>
                  <a:pt x="498805" y="1319415"/>
                </a:lnTo>
                <a:lnTo>
                  <a:pt x="500240" y="1316875"/>
                </a:lnTo>
                <a:lnTo>
                  <a:pt x="511632" y="1296555"/>
                </a:lnTo>
                <a:lnTo>
                  <a:pt x="525399" y="1273695"/>
                </a:lnTo>
                <a:lnTo>
                  <a:pt x="533615" y="1259725"/>
                </a:lnTo>
                <a:lnTo>
                  <a:pt x="539546" y="1248295"/>
                </a:lnTo>
                <a:lnTo>
                  <a:pt x="540867" y="1245755"/>
                </a:lnTo>
                <a:lnTo>
                  <a:pt x="541528" y="1244485"/>
                </a:lnTo>
                <a:lnTo>
                  <a:pt x="544029" y="1236865"/>
                </a:lnTo>
                <a:close/>
              </a:path>
              <a:path w="561340" h="1499870">
                <a:moveTo>
                  <a:pt x="544029" y="457835"/>
                </a:moveTo>
                <a:lnTo>
                  <a:pt x="512089" y="425895"/>
                </a:lnTo>
                <a:lnTo>
                  <a:pt x="500494" y="425653"/>
                </a:lnTo>
                <a:lnTo>
                  <a:pt x="489089" y="425780"/>
                </a:lnTo>
                <a:lnTo>
                  <a:pt x="478713" y="427482"/>
                </a:lnTo>
                <a:lnTo>
                  <a:pt x="470281" y="431990"/>
                </a:lnTo>
                <a:lnTo>
                  <a:pt x="466356" y="435457"/>
                </a:lnTo>
                <a:lnTo>
                  <a:pt x="459460" y="444588"/>
                </a:lnTo>
                <a:lnTo>
                  <a:pt x="424878" y="487997"/>
                </a:lnTo>
                <a:lnTo>
                  <a:pt x="421817" y="493509"/>
                </a:lnTo>
                <a:lnTo>
                  <a:pt x="415226" y="494042"/>
                </a:lnTo>
                <a:lnTo>
                  <a:pt x="380136" y="494042"/>
                </a:lnTo>
                <a:lnTo>
                  <a:pt x="377240" y="494601"/>
                </a:lnTo>
                <a:lnTo>
                  <a:pt x="373672" y="497090"/>
                </a:lnTo>
                <a:lnTo>
                  <a:pt x="373672" y="500418"/>
                </a:lnTo>
                <a:lnTo>
                  <a:pt x="373672" y="505498"/>
                </a:lnTo>
                <a:lnTo>
                  <a:pt x="375526" y="511060"/>
                </a:lnTo>
                <a:lnTo>
                  <a:pt x="446074" y="511060"/>
                </a:lnTo>
                <a:lnTo>
                  <a:pt x="452005" y="507072"/>
                </a:lnTo>
                <a:lnTo>
                  <a:pt x="469074" y="489508"/>
                </a:lnTo>
                <a:lnTo>
                  <a:pt x="475894" y="485508"/>
                </a:lnTo>
                <a:lnTo>
                  <a:pt x="479602" y="485508"/>
                </a:lnTo>
                <a:lnTo>
                  <a:pt x="484416" y="490322"/>
                </a:lnTo>
                <a:lnTo>
                  <a:pt x="484416" y="497662"/>
                </a:lnTo>
                <a:lnTo>
                  <a:pt x="480441" y="500646"/>
                </a:lnTo>
                <a:lnTo>
                  <a:pt x="475843" y="505244"/>
                </a:lnTo>
                <a:lnTo>
                  <a:pt x="471627" y="511060"/>
                </a:lnTo>
                <a:lnTo>
                  <a:pt x="544029" y="511060"/>
                </a:lnTo>
                <a:lnTo>
                  <a:pt x="544029" y="457835"/>
                </a:lnTo>
                <a:close/>
              </a:path>
              <a:path w="561340" h="1499870">
                <a:moveTo>
                  <a:pt x="561073" y="176745"/>
                </a:moveTo>
                <a:lnTo>
                  <a:pt x="559054" y="168148"/>
                </a:lnTo>
                <a:lnTo>
                  <a:pt x="553745" y="160642"/>
                </a:lnTo>
                <a:lnTo>
                  <a:pt x="546239" y="155333"/>
                </a:lnTo>
                <a:lnTo>
                  <a:pt x="537641" y="153327"/>
                </a:lnTo>
                <a:lnTo>
                  <a:pt x="526707" y="153327"/>
                </a:lnTo>
                <a:lnTo>
                  <a:pt x="526707" y="195910"/>
                </a:lnTo>
                <a:lnTo>
                  <a:pt x="526707" y="229984"/>
                </a:lnTo>
                <a:lnTo>
                  <a:pt x="524383" y="235839"/>
                </a:lnTo>
                <a:lnTo>
                  <a:pt x="517410" y="238493"/>
                </a:lnTo>
                <a:lnTo>
                  <a:pt x="429615" y="238493"/>
                </a:lnTo>
                <a:lnTo>
                  <a:pt x="424776" y="234188"/>
                </a:lnTo>
                <a:lnTo>
                  <a:pt x="424776" y="225780"/>
                </a:lnTo>
                <a:lnTo>
                  <a:pt x="429615" y="221462"/>
                </a:lnTo>
                <a:lnTo>
                  <a:pt x="517410" y="221462"/>
                </a:lnTo>
                <a:lnTo>
                  <a:pt x="524383" y="224129"/>
                </a:lnTo>
                <a:lnTo>
                  <a:pt x="526707" y="229984"/>
                </a:lnTo>
                <a:lnTo>
                  <a:pt x="526707" y="195910"/>
                </a:lnTo>
                <a:lnTo>
                  <a:pt x="524383" y="201764"/>
                </a:lnTo>
                <a:lnTo>
                  <a:pt x="517410" y="204431"/>
                </a:lnTo>
                <a:lnTo>
                  <a:pt x="463689" y="204431"/>
                </a:lnTo>
                <a:lnTo>
                  <a:pt x="458851" y="200113"/>
                </a:lnTo>
                <a:lnTo>
                  <a:pt x="458851" y="191706"/>
                </a:lnTo>
                <a:lnTo>
                  <a:pt x="463689" y="187388"/>
                </a:lnTo>
                <a:lnTo>
                  <a:pt x="517410" y="187388"/>
                </a:lnTo>
                <a:lnTo>
                  <a:pt x="524383" y="190055"/>
                </a:lnTo>
                <a:lnTo>
                  <a:pt x="526707" y="195910"/>
                </a:lnTo>
                <a:lnTo>
                  <a:pt x="526707" y="153327"/>
                </a:lnTo>
                <a:lnTo>
                  <a:pt x="414134" y="153327"/>
                </a:lnTo>
                <a:lnTo>
                  <a:pt x="405536" y="155333"/>
                </a:lnTo>
                <a:lnTo>
                  <a:pt x="398030" y="160642"/>
                </a:lnTo>
                <a:lnTo>
                  <a:pt x="392722" y="168148"/>
                </a:lnTo>
                <a:lnTo>
                  <a:pt x="390715" y="176745"/>
                </a:lnTo>
                <a:lnTo>
                  <a:pt x="390715" y="249148"/>
                </a:lnTo>
                <a:lnTo>
                  <a:pt x="420484" y="273011"/>
                </a:lnTo>
                <a:lnTo>
                  <a:pt x="432866" y="273011"/>
                </a:lnTo>
                <a:lnTo>
                  <a:pt x="455688" y="272542"/>
                </a:lnTo>
                <a:lnTo>
                  <a:pt x="462902" y="273494"/>
                </a:lnTo>
                <a:lnTo>
                  <a:pt x="469023" y="276479"/>
                </a:lnTo>
                <a:lnTo>
                  <a:pt x="475462" y="281444"/>
                </a:lnTo>
                <a:lnTo>
                  <a:pt x="489000" y="292874"/>
                </a:lnTo>
                <a:lnTo>
                  <a:pt x="496519" y="298983"/>
                </a:lnTo>
                <a:lnTo>
                  <a:pt x="504177" y="304342"/>
                </a:lnTo>
                <a:lnTo>
                  <a:pt x="509968" y="306641"/>
                </a:lnTo>
                <a:lnTo>
                  <a:pt x="516382" y="304139"/>
                </a:lnTo>
                <a:lnTo>
                  <a:pt x="518744" y="297116"/>
                </a:lnTo>
                <a:lnTo>
                  <a:pt x="518744" y="286346"/>
                </a:lnTo>
                <a:lnTo>
                  <a:pt x="518477" y="272567"/>
                </a:lnTo>
                <a:lnTo>
                  <a:pt x="537641" y="272567"/>
                </a:lnTo>
                <a:lnTo>
                  <a:pt x="561073" y="249135"/>
                </a:lnTo>
                <a:lnTo>
                  <a:pt x="561073" y="238493"/>
                </a:lnTo>
                <a:lnTo>
                  <a:pt x="561073" y="221462"/>
                </a:lnTo>
                <a:lnTo>
                  <a:pt x="561073" y="204431"/>
                </a:lnTo>
                <a:lnTo>
                  <a:pt x="561073" y="187388"/>
                </a:lnTo>
                <a:lnTo>
                  <a:pt x="561073" y="17674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vert="horz" wrap="square" lIns="0" tIns="0" rIns="0" bIns="0" numCol="1" spcCol="215900" anchor="t"/>
          <a:lstStyle/>
          <a:p>
            <a:endParaRPr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577C5A9-5BB6-CC1F-BD69-32B8322B2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554" y="4301586"/>
            <a:ext cx="479758" cy="47975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E314A9B-87B1-04BB-8588-453593437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49" y="3332449"/>
            <a:ext cx="602700" cy="602700"/>
          </a:xfrm>
          <a:prstGeom prst="rect">
            <a:avLst/>
          </a:prstGeom>
        </p:spPr>
      </p:pic>
      <p:sp>
        <p:nvSpPr>
          <p:cNvPr id="36" name="TextBox 276">
            <a:extLst>
              <a:ext uri="{FF2B5EF4-FFF2-40B4-BE49-F238E27FC236}">
                <a16:creationId xmlns:a16="http://schemas.microsoft.com/office/drawing/2014/main" id="{44C436FE-BC00-7698-366D-0D503D3C3C74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CAB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nUcAAIgmAAB5eAAAGjcAABAgAAAmAAAACAAAAP//////////"/>
              </a:ext>
            </a:extLst>
          </p:cNvSpPr>
          <p:nvPr/>
        </p:nvSpPr>
        <p:spPr>
          <a:xfrm>
            <a:off x="5029536" y="3194630"/>
            <a:ext cx="5348286" cy="26936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defTabSz="914400">
              <a:lnSpc>
                <a:spcPct val="107000"/>
              </a:lnSpc>
              <a:spcAft>
                <a:spcPts val="800"/>
              </a:spcAft>
              <a:tabLst>
                <a:tab pos="-450215" algn="l"/>
              </a:tabLst>
            </a:pPr>
            <a:r>
              <a:rPr lang="ru-ru" sz="2000" b="1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СОЗДАВАЯ ЕДИНУЮ ИНФРАСТРУКТУРУ ДЛЯ РАЗВИТИЯ ЧЕЛОВЕЧЕСКОГО ПОТЕНЦИАЛА КОМПАНИЙ И ПАРТНЕРОВ, МЫ СОЗДАЕМ НАДЕЖНЫЙ БИЗНЕС.</a:t>
            </a:r>
          </a:p>
        </p:txBody>
      </p:sp>
      <p:sp>
        <p:nvSpPr>
          <p:cNvPr id="38" name="TextBox 274">
            <a:extLst>
              <a:ext uri="{FF2B5EF4-FFF2-40B4-BE49-F238E27FC236}">
                <a16:creationId xmlns:a16="http://schemas.microsoft.com/office/drawing/2014/main" id="{4352CF7E-0EEA-5D54-B2D3-FA13550A4FC2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9EIAAHsLAAACUQAAdQ8AABAgAAAmAAAACAAAAP//////////"/>
              </a:ext>
            </a:extLst>
          </p:cNvSpPr>
          <p:nvPr/>
        </p:nvSpPr>
        <p:spPr>
          <a:xfrm>
            <a:off x="5032711" y="2515711"/>
            <a:ext cx="2284730" cy="646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r>
              <a:rPr lang="ru-ru" sz="2400" b="1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МИССИЯ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E5E6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09300" y="1282779"/>
            <a:ext cx="42481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45" dirty="0">
                <a:solidFill>
                  <a:srgbClr val="231F20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НАША</a:t>
            </a:r>
            <a:r>
              <a:rPr sz="2400" spc="65" dirty="0">
                <a:solidFill>
                  <a:srgbClr val="231F20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 </a:t>
            </a:r>
            <a:r>
              <a:rPr sz="2400" dirty="0">
                <a:solidFill>
                  <a:srgbClr val="231F20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БИЗНЕС-</a:t>
            </a:r>
            <a:r>
              <a:rPr sz="2400" spc="-10" dirty="0">
                <a:solidFill>
                  <a:srgbClr val="231F20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МОДЕЛЬ</a:t>
            </a:r>
            <a:endParaRPr sz="2400" dirty="0">
              <a:latin typeface="Inter" panose="020B0502030000000004" pitchFamily="34" charset="0"/>
              <a:ea typeface="Inter" panose="020B0502030000000004" pitchFamily="34" charset="0"/>
              <a:cs typeface="Inter V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00001" y="6386995"/>
            <a:ext cx="4628515" cy="677108"/>
          </a:xfrm>
          <a:prstGeom prst="rect">
            <a:avLst/>
          </a:prstGeom>
          <a:solidFill>
            <a:srgbClr val="4B765F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800" dirty="0">
              <a:latin typeface="Inter" panose="020B0502030000000004" pitchFamily="34" charset="0"/>
              <a:ea typeface="Inter" panose="020B0502030000000004" pitchFamily="34" charset="0"/>
              <a:cs typeface="Times New Roman"/>
            </a:endParaRPr>
          </a:p>
          <a:p>
            <a:pPr marL="499109">
              <a:lnSpc>
                <a:spcPct val="100000"/>
              </a:lnSpc>
            </a:pPr>
            <a:r>
              <a:rPr sz="1200" spc="6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КАЖДОЕ</a:t>
            </a:r>
            <a:r>
              <a:rPr sz="1200" spc="2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 </a:t>
            </a:r>
            <a:r>
              <a:rPr sz="120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НАПРАВЛЕНИЕ</a:t>
            </a:r>
            <a:r>
              <a:rPr sz="1200" spc="25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 </a:t>
            </a:r>
            <a:r>
              <a:rPr sz="1200" spc="-5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–</a:t>
            </a:r>
            <a:endParaRPr sz="1200" dirty="0">
              <a:latin typeface="Inter" panose="020B0502030000000004" pitchFamily="34" charset="0"/>
              <a:ea typeface="Inter" panose="020B0502030000000004" pitchFamily="34" charset="0"/>
              <a:cs typeface="Inter V"/>
            </a:endParaRPr>
          </a:p>
          <a:p>
            <a:pPr marL="499109">
              <a:lnSpc>
                <a:spcPct val="100000"/>
              </a:lnSpc>
              <a:spcBef>
                <a:spcPts val="160"/>
              </a:spcBef>
            </a:pPr>
            <a:r>
              <a:rPr sz="1200" spc="7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НАША</a:t>
            </a:r>
            <a:r>
              <a:rPr sz="1200" spc="3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 </a:t>
            </a:r>
            <a:r>
              <a:rPr sz="120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ОТВЕТСТВЕННОСТЬ</a:t>
            </a:r>
            <a:r>
              <a:rPr sz="1200" spc="3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 </a:t>
            </a:r>
            <a:r>
              <a:rPr sz="120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ПЕРЕД</a:t>
            </a:r>
            <a:r>
              <a:rPr sz="1200" spc="35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 </a:t>
            </a:r>
            <a:r>
              <a:rPr sz="1200" spc="-10" dirty="0">
                <a:solidFill>
                  <a:srgbClr val="DDD8C7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ПАРТНЕРОМ</a:t>
            </a:r>
            <a:endParaRPr sz="1200" dirty="0">
              <a:latin typeface="Inter" panose="020B0502030000000004" pitchFamily="34" charset="0"/>
              <a:ea typeface="Inter" panose="020B0502030000000004" pitchFamily="34" charset="0"/>
              <a:cs typeface="Inter V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1999" y="455305"/>
            <a:ext cx="10170160" cy="6350"/>
          </a:xfrm>
          <a:custGeom>
            <a:avLst/>
            <a:gdLst/>
            <a:ahLst/>
            <a:cxnLst/>
            <a:rect l="l" t="t" r="r" b="b"/>
            <a:pathLst>
              <a:path w="10170160" h="6350">
                <a:moveTo>
                  <a:pt x="0" y="6350"/>
                </a:moveTo>
                <a:lnTo>
                  <a:pt x="10170003" y="6350"/>
                </a:lnTo>
                <a:lnTo>
                  <a:pt x="10170003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112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5418487" y="4083719"/>
            <a:ext cx="4610100" cy="1811655"/>
            <a:chOff x="5418487" y="4083719"/>
            <a:chExt cx="4610100" cy="181165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1305" y="4083723"/>
              <a:ext cx="3597020" cy="14416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8492" y="4083723"/>
              <a:ext cx="1012799" cy="181157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84442" y="4083723"/>
              <a:ext cx="906043" cy="144169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183091" y="4340021"/>
              <a:ext cx="377825" cy="521334"/>
            </a:xfrm>
            <a:custGeom>
              <a:avLst/>
              <a:gdLst/>
              <a:ahLst/>
              <a:cxnLst/>
              <a:rect l="l" t="t" r="r" b="b"/>
              <a:pathLst>
                <a:path w="377825" h="521335">
                  <a:moveTo>
                    <a:pt x="377304" y="191998"/>
                  </a:moveTo>
                  <a:lnTo>
                    <a:pt x="98793" y="191998"/>
                  </a:lnTo>
                  <a:lnTo>
                    <a:pt x="98793" y="170662"/>
                  </a:lnTo>
                  <a:lnTo>
                    <a:pt x="91643" y="170091"/>
                  </a:lnTo>
                  <a:lnTo>
                    <a:pt x="73469" y="162166"/>
                  </a:lnTo>
                  <a:lnTo>
                    <a:pt x="62509" y="146494"/>
                  </a:lnTo>
                  <a:lnTo>
                    <a:pt x="60972" y="139890"/>
                  </a:lnTo>
                  <a:lnTo>
                    <a:pt x="77470" y="134734"/>
                  </a:lnTo>
                  <a:lnTo>
                    <a:pt x="96177" y="134734"/>
                  </a:lnTo>
                  <a:lnTo>
                    <a:pt x="98793" y="116763"/>
                  </a:lnTo>
                  <a:lnTo>
                    <a:pt x="79425" y="112407"/>
                  </a:lnTo>
                  <a:lnTo>
                    <a:pt x="64211" y="96520"/>
                  </a:lnTo>
                  <a:lnTo>
                    <a:pt x="60769" y="80848"/>
                  </a:lnTo>
                  <a:lnTo>
                    <a:pt x="61137" y="75463"/>
                  </a:lnTo>
                  <a:lnTo>
                    <a:pt x="70243" y="56146"/>
                  </a:lnTo>
                  <a:lnTo>
                    <a:pt x="91567" y="45427"/>
                  </a:lnTo>
                  <a:lnTo>
                    <a:pt x="98793" y="44907"/>
                  </a:lnTo>
                  <a:lnTo>
                    <a:pt x="98793" y="23583"/>
                  </a:lnTo>
                  <a:lnTo>
                    <a:pt x="372237" y="23583"/>
                  </a:lnTo>
                  <a:lnTo>
                    <a:pt x="371754" y="22618"/>
                  </a:lnTo>
                  <a:lnTo>
                    <a:pt x="358825" y="8661"/>
                  </a:lnTo>
                  <a:lnTo>
                    <a:pt x="342392" y="685"/>
                  </a:lnTo>
                  <a:lnTo>
                    <a:pt x="336245" y="0"/>
                  </a:lnTo>
                  <a:lnTo>
                    <a:pt x="41541" y="0"/>
                  </a:lnTo>
                  <a:lnTo>
                    <a:pt x="23050" y="5270"/>
                  </a:lnTo>
                  <a:lnTo>
                    <a:pt x="8128" y="18669"/>
                  </a:lnTo>
                  <a:lnTo>
                    <a:pt x="381" y="36576"/>
                  </a:lnTo>
                  <a:lnTo>
                    <a:pt x="0" y="41541"/>
                  </a:lnTo>
                  <a:lnTo>
                    <a:pt x="0" y="224548"/>
                  </a:lnTo>
                  <a:lnTo>
                    <a:pt x="95440" y="224548"/>
                  </a:lnTo>
                  <a:lnTo>
                    <a:pt x="102768" y="224993"/>
                  </a:lnTo>
                  <a:lnTo>
                    <a:pt x="121843" y="231241"/>
                  </a:lnTo>
                  <a:lnTo>
                    <a:pt x="135610" y="244157"/>
                  </a:lnTo>
                  <a:lnTo>
                    <a:pt x="142875" y="262737"/>
                  </a:lnTo>
                  <a:lnTo>
                    <a:pt x="143713" y="454723"/>
                  </a:lnTo>
                  <a:lnTo>
                    <a:pt x="143281" y="462089"/>
                  </a:lnTo>
                  <a:lnTo>
                    <a:pt x="137071" y="481076"/>
                  </a:lnTo>
                  <a:lnTo>
                    <a:pt x="124320" y="494703"/>
                  </a:lnTo>
                  <a:lnTo>
                    <a:pt x="106032" y="502094"/>
                  </a:lnTo>
                  <a:lnTo>
                    <a:pt x="8978" y="502996"/>
                  </a:lnTo>
                  <a:lnTo>
                    <a:pt x="12623" y="507517"/>
                  </a:lnTo>
                  <a:lnTo>
                    <a:pt x="28676" y="518083"/>
                  </a:lnTo>
                  <a:lnTo>
                    <a:pt x="235788" y="520966"/>
                  </a:lnTo>
                  <a:lnTo>
                    <a:pt x="234391" y="518083"/>
                  </a:lnTo>
                  <a:lnTo>
                    <a:pt x="233540" y="514121"/>
                  </a:lnTo>
                  <a:lnTo>
                    <a:pt x="233540" y="406438"/>
                  </a:lnTo>
                  <a:lnTo>
                    <a:pt x="234264" y="399211"/>
                  </a:lnTo>
                  <a:lnTo>
                    <a:pt x="235585" y="395211"/>
                  </a:lnTo>
                  <a:lnTo>
                    <a:pt x="236372" y="392823"/>
                  </a:lnTo>
                  <a:lnTo>
                    <a:pt x="366026" y="377253"/>
                  </a:lnTo>
                  <a:lnTo>
                    <a:pt x="370408" y="377253"/>
                  </a:lnTo>
                  <a:lnTo>
                    <a:pt x="374357" y="378117"/>
                  </a:lnTo>
                  <a:lnTo>
                    <a:pt x="377253" y="379488"/>
                  </a:lnTo>
                  <a:lnTo>
                    <a:pt x="377253" y="377253"/>
                  </a:lnTo>
                  <a:lnTo>
                    <a:pt x="377253" y="350304"/>
                  </a:lnTo>
                  <a:lnTo>
                    <a:pt x="212204" y="350304"/>
                  </a:lnTo>
                  <a:lnTo>
                    <a:pt x="212204" y="377253"/>
                  </a:lnTo>
                  <a:lnTo>
                    <a:pt x="212204" y="395211"/>
                  </a:lnTo>
                  <a:lnTo>
                    <a:pt x="170662" y="395211"/>
                  </a:lnTo>
                  <a:lnTo>
                    <a:pt x="170662" y="377253"/>
                  </a:lnTo>
                  <a:lnTo>
                    <a:pt x="212204" y="377253"/>
                  </a:lnTo>
                  <a:lnTo>
                    <a:pt x="212204" y="350304"/>
                  </a:lnTo>
                  <a:lnTo>
                    <a:pt x="170662" y="350304"/>
                  </a:lnTo>
                  <a:lnTo>
                    <a:pt x="170662" y="332346"/>
                  </a:lnTo>
                  <a:lnTo>
                    <a:pt x="305396" y="332346"/>
                  </a:lnTo>
                  <a:lnTo>
                    <a:pt x="305396" y="350291"/>
                  </a:lnTo>
                  <a:lnTo>
                    <a:pt x="377266" y="350291"/>
                  </a:lnTo>
                  <a:lnTo>
                    <a:pt x="377266" y="332346"/>
                  </a:lnTo>
                  <a:lnTo>
                    <a:pt x="377266" y="305396"/>
                  </a:lnTo>
                  <a:lnTo>
                    <a:pt x="170662" y="305396"/>
                  </a:lnTo>
                  <a:lnTo>
                    <a:pt x="170662" y="287426"/>
                  </a:lnTo>
                  <a:lnTo>
                    <a:pt x="281813" y="287426"/>
                  </a:lnTo>
                  <a:lnTo>
                    <a:pt x="281813" y="305384"/>
                  </a:lnTo>
                  <a:lnTo>
                    <a:pt x="377278" y="305384"/>
                  </a:lnTo>
                  <a:lnTo>
                    <a:pt x="377278" y="287426"/>
                  </a:lnTo>
                  <a:lnTo>
                    <a:pt x="377291" y="260489"/>
                  </a:lnTo>
                  <a:lnTo>
                    <a:pt x="170662" y="260489"/>
                  </a:lnTo>
                  <a:lnTo>
                    <a:pt x="170662" y="242519"/>
                  </a:lnTo>
                  <a:lnTo>
                    <a:pt x="305396" y="242519"/>
                  </a:lnTo>
                  <a:lnTo>
                    <a:pt x="305396" y="260477"/>
                  </a:lnTo>
                  <a:lnTo>
                    <a:pt x="377291" y="260477"/>
                  </a:lnTo>
                  <a:lnTo>
                    <a:pt x="377291" y="242519"/>
                  </a:lnTo>
                  <a:lnTo>
                    <a:pt x="377304" y="191998"/>
                  </a:lnTo>
                  <a:close/>
                </a:path>
                <a:path w="377825" h="521335">
                  <a:moveTo>
                    <a:pt x="377304" y="188290"/>
                  </a:moveTo>
                  <a:lnTo>
                    <a:pt x="258406" y="188290"/>
                  </a:lnTo>
                  <a:lnTo>
                    <a:pt x="252717" y="187833"/>
                  </a:lnTo>
                  <a:lnTo>
                    <a:pt x="215595" y="169151"/>
                  </a:lnTo>
                  <a:lnTo>
                    <a:pt x="197954" y="130733"/>
                  </a:lnTo>
                  <a:lnTo>
                    <a:pt x="197612" y="125742"/>
                  </a:lnTo>
                  <a:lnTo>
                    <a:pt x="198081" y="117944"/>
                  </a:lnTo>
                  <a:lnTo>
                    <a:pt x="204825" y="96824"/>
                  </a:lnTo>
                  <a:lnTo>
                    <a:pt x="217182" y="80835"/>
                  </a:lnTo>
                  <a:lnTo>
                    <a:pt x="138099" y="80835"/>
                  </a:lnTo>
                  <a:lnTo>
                    <a:pt x="135826" y="73444"/>
                  </a:lnTo>
                  <a:lnTo>
                    <a:pt x="132702" y="68173"/>
                  </a:lnTo>
                  <a:lnTo>
                    <a:pt x="128231" y="64820"/>
                  </a:lnTo>
                  <a:lnTo>
                    <a:pt x="121970" y="63157"/>
                  </a:lnTo>
                  <a:lnTo>
                    <a:pt x="116763" y="98806"/>
                  </a:lnTo>
                  <a:lnTo>
                    <a:pt x="123875" y="99314"/>
                  </a:lnTo>
                  <a:lnTo>
                    <a:pt x="129997" y="100749"/>
                  </a:lnTo>
                  <a:lnTo>
                    <a:pt x="147751" y="114071"/>
                  </a:lnTo>
                  <a:lnTo>
                    <a:pt x="154089" y="134150"/>
                  </a:lnTo>
                  <a:lnTo>
                    <a:pt x="153860" y="139852"/>
                  </a:lnTo>
                  <a:lnTo>
                    <a:pt x="145351" y="159118"/>
                  </a:lnTo>
                  <a:lnTo>
                    <a:pt x="124752" y="170014"/>
                  </a:lnTo>
                  <a:lnTo>
                    <a:pt x="117703" y="170649"/>
                  </a:lnTo>
                  <a:lnTo>
                    <a:pt x="116763" y="191985"/>
                  </a:lnTo>
                  <a:lnTo>
                    <a:pt x="377304" y="191985"/>
                  </a:lnTo>
                  <a:lnTo>
                    <a:pt x="377304" y="1882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41494" y="4403133"/>
              <a:ext cx="118948" cy="1251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260560" y="4363605"/>
              <a:ext cx="300355" cy="128905"/>
            </a:xfrm>
            <a:custGeom>
              <a:avLst/>
              <a:gdLst/>
              <a:ahLst/>
              <a:cxnLst/>
              <a:rect l="l" t="t" r="r" b="b"/>
              <a:pathLst>
                <a:path w="300354" h="128904">
                  <a:moveTo>
                    <a:pt x="18707" y="111150"/>
                  </a:moveTo>
                  <a:lnTo>
                    <a:pt x="0" y="111150"/>
                  </a:lnTo>
                  <a:lnTo>
                    <a:pt x="2260" y="118554"/>
                  </a:lnTo>
                  <a:lnTo>
                    <a:pt x="5397" y="123812"/>
                  </a:lnTo>
                  <a:lnTo>
                    <a:pt x="9855" y="127165"/>
                  </a:lnTo>
                  <a:lnTo>
                    <a:pt x="16129" y="128828"/>
                  </a:lnTo>
                  <a:lnTo>
                    <a:pt x="18707" y="111150"/>
                  </a:lnTo>
                  <a:close/>
                </a:path>
                <a:path w="300354" h="128904">
                  <a:moveTo>
                    <a:pt x="299872" y="39547"/>
                  </a:moveTo>
                  <a:lnTo>
                    <a:pt x="294754" y="0"/>
                  </a:lnTo>
                  <a:lnTo>
                    <a:pt x="39281" y="0"/>
                  </a:lnTo>
                  <a:lnTo>
                    <a:pt x="39281" y="21336"/>
                  </a:lnTo>
                  <a:lnTo>
                    <a:pt x="46431" y="21907"/>
                  </a:lnTo>
                  <a:lnTo>
                    <a:pt x="53124" y="23558"/>
                  </a:lnTo>
                  <a:lnTo>
                    <a:pt x="69227" y="34290"/>
                  </a:lnTo>
                  <a:lnTo>
                    <a:pt x="77114" y="52095"/>
                  </a:lnTo>
                  <a:lnTo>
                    <a:pt x="60617" y="57264"/>
                  </a:lnTo>
                  <a:lnTo>
                    <a:pt x="139700" y="57264"/>
                  </a:lnTo>
                  <a:lnTo>
                    <a:pt x="158356" y="44869"/>
                  </a:lnTo>
                  <a:lnTo>
                    <a:pt x="178904" y="39674"/>
                  </a:lnTo>
                  <a:lnTo>
                    <a:pt x="299872" y="395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02248" y="4582534"/>
              <a:ext cx="206590" cy="2425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34592" y="4735230"/>
              <a:ext cx="125298" cy="12571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260840" y="4402899"/>
              <a:ext cx="224154" cy="107950"/>
            </a:xfrm>
            <a:custGeom>
              <a:avLst/>
              <a:gdLst/>
              <a:ahLst/>
              <a:cxnLst/>
              <a:rect l="l" t="t" r="r" b="b"/>
              <a:pathLst>
                <a:path w="224154" h="107950">
                  <a:moveTo>
                    <a:pt x="21043" y="0"/>
                  </a:moveTo>
                  <a:lnTo>
                    <a:pt x="17678" y="0"/>
                  </a:lnTo>
                  <a:lnTo>
                    <a:pt x="10934" y="1333"/>
                  </a:lnTo>
                  <a:lnTo>
                    <a:pt x="5473" y="4953"/>
                  </a:lnTo>
                  <a:lnTo>
                    <a:pt x="1689" y="10248"/>
                  </a:lnTo>
                  <a:lnTo>
                    <a:pt x="0" y="16598"/>
                  </a:lnTo>
                  <a:lnTo>
                    <a:pt x="1104" y="23456"/>
                  </a:lnTo>
                  <a:lnTo>
                    <a:pt x="4254" y="29273"/>
                  </a:lnTo>
                  <a:lnTo>
                    <a:pt x="9067" y="33540"/>
                  </a:lnTo>
                  <a:lnTo>
                    <a:pt x="15138" y="35737"/>
                  </a:lnTo>
                  <a:lnTo>
                    <a:pt x="17678" y="35928"/>
                  </a:lnTo>
                  <a:lnTo>
                    <a:pt x="21043" y="35928"/>
                  </a:lnTo>
                  <a:lnTo>
                    <a:pt x="21043" y="0"/>
                  </a:lnTo>
                  <a:close/>
                </a:path>
                <a:path w="224154" h="107950">
                  <a:moveTo>
                    <a:pt x="60058" y="73164"/>
                  </a:moveTo>
                  <a:lnTo>
                    <a:pt x="39014" y="53886"/>
                  </a:lnTo>
                  <a:lnTo>
                    <a:pt x="39014" y="89814"/>
                  </a:lnTo>
                  <a:lnTo>
                    <a:pt x="42379" y="89814"/>
                  </a:lnTo>
                  <a:lnTo>
                    <a:pt x="49072" y="88430"/>
                  </a:lnTo>
                  <a:lnTo>
                    <a:pt x="54546" y="84747"/>
                  </a:lnTo>
                  <a:lnTo>
                    <a:pt x="58343" y="79425"/>
                  </a:lnTo>
                  <a:lnTo>
                    <a:pt x="60058" y="73164"/>
                  </a:lnTo>
                  <a:close/>
                </a:path>
                <a:path w="224154" h="107950">
                  <a:moveTo>
                    <a:pt x="223634" y="81648"/>
                  </a:moveTo>
                  <a:lnTo>
                    <a:pt x="211074" y="71805"/>
                  </a:lnTo>
                  <a:lnTo>
                    <a:pt x="192836" y="58318"/>
                  </a:lnTo>
                  <a:lnTo>
                    <a:pt x="182689" y="51917"/>
                  </a:lnTo>
                  <a:lnTo>
                    <a:pt x="179387" y="50533"/>
                  </a:lnTo>
                  <a:lnTo>
                    <a:pt x="166763" y="69875"/>
                  </a:lnTo>
                  <a:lnTo>
                    <a:pt x="150164" y="93192"/>
                  </a:lnTo>
                  <a:lnTo>
                    <a:pt x="167017" y="105473"/>
                  </a:lnTo>
                  <a:lnTo>
                    <a:pt x="184099" y="107708"/>
                  </a:lnTo>
                  <a:lnTo>
                    <a:pt x="190068" y="107022"/>
                  </a:lnTo>
                  <a:lnTo>
                    <a:pt x="207365" y="100380"/>
                  </a:lnTo>
                  <a:lnTo>
                    <a:pt x="221043" y="86855"/>
                  </a:lnTo>
                  <a:lnTo>
                    <a:pt x="223634" y="816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418487" y="4083719"/>
              <a:ext cx="1167765" cy="1167765"/>
            </a:xfrm>
            <a:custGeom>
              <a:avLst/>
              <a:gdLst/>
              <a:ahLst/>
              <a:cxnLst/>
              <a:rect l="l" t="t" r="r" b="b"/>
              <a:pathLst>
                <a:path w="1167765" h="1167764">
                  <a:moveTo>
                    <a:pt x="1167320" y="0"/>
                  </a:moveTo>
                  <a:lnTo>
                    <a:pt x="471347" y="0"/>
                  </a:lnTo>
                  <a:lnTo>
                    <a:pt x="468477" y="23596"/>
                  </a:lnTo>
                  <a:lnTo>
                    <a:pt x="459104" y="69418"/>
                  </a:lnTo>
                  <a:lnTo>
                    <a:pt x="446252" y="113855"/>
                  </a:lnTo>
                  <a:lnTo>
                    <a:pt x="430047" y="156781"/>
                  </a:lnTo>
                  <a:lnTo>
                    <a:pt x="410679" y="198018"/>
                  </a:lnTo>
                  <a:lnTo>
                    <a:pt x="388264" y="237439"/>
                  </a:lnTo>
                  <a:lnTo>
                    <a:pt x="362965" y="274891"/>
                  </a:lnTo>
                  <a:lnTo>
                    <a:pt x="334937" y="310210"/>
                  </a:lnTo>
                  <a:lnTo>
                    <a:pt x="304330" y="343242"/>
                  </a:lnTo>
                  <a:lnTo>
                    <a:pt x="271297" y="373849"/>
                  </a:lnTo>
                  <a:lnTo>
                    <a:pt x="235978" y="401878"/>
                  </a:lnTo>
                  <a:lnTo>
                    <a:pt x="198539" y="427164"/>
                  </a:lnTo>
                  <a:lnTo>
                    <a:pt x="159118" y="449580"/>
                  </a:lnTo>
                  <a:lnTo>
                    <a:pt x="117868" y="468960"/>
                  </a:lnTo>
                  <a:lnTo>
                    <a:pt x="74955" y="485152"/>
                  </a:lnTo>
                  <a:lnTo>
                    <a:pt x="30505" y="498005"/>
                  </a:lnTo>
                  <a:lnTo>
                    <a:pt x="0" y="504240"/>
                  </a:lnTo>
                  <a:lnTo>
                    <a:pt x="0" y="1167307"/>
                  </a:lnTo>
                  <a:lnTo>
                    <a:pt x="43916" y="1165479"/>
                  </a:lnTo>
                  <a:lnTo>
                    <a:pt x="142379" y="1153096"/>
                  </a:lnTo>
                  <a:lnTo>
                    <a:pt x="238290" y="1132865"/>
                  </a:lnTo>
                  <a:lnTo>
                    <a:pt x="331317" y="1105090"/>
                  </a:lnTo>
                  <a:lnTo>
                    <a:pt x="421170" y="1070127"/>
                  </a:lnTo>
                  <a:lnTo>
                    <a:pt x="507504" y="1028268"/>
                  </a:lnTo>
                  <a:lnTo>
                    <a:pt x="590016" y="979868"/>
                  </a:lnTo>
                  <a:lnTo>
                    <a:pt x="668400" y="925233"/>
                  </a:lnTo>
                  <a:lnTo>
                    <a:pt x="742327" y="864704"/>
                  </a:lnTo>
                  <a:lnTo>
                    <a:pt x="811466" y="798614"/>
                  </a:lnTo>
                  <a:lnTo>
                    <a:pt x="875537" y="727252"/>
                  </a:lnTo>
                  <a:lnTo>
                    <a:pt x="934199" y="650989"/>
                  </a:lnTo>
                  <a:lnTo>
                    <a:pt x="987145" y="570115"/>
                  </a:lnTo>
                  <a:lnTo>
                    <a:pt x="1034072" y="484974"/>
                  </a:lnTo>
                  <a:lnTo>
                    <a:pt x="1074623" y="395897"/>
                  </a:lnTo>
                  <a:lnTo>
                    <a:pt x="1108519" y="303199"/>
                  </a:lnTo>
                  <a:lnTo>
                    <a:pt x="1135430" y="207213"/>
                  </a:lnTo>
                  <a:lnTo>
                    <a:pt x="1155052" y="108254"/>
                  </a:lnTo>
                  <a:lnTo>
                    <a:pt x="1167053" y="6654"/>
                  </a:lnTo>
                  <a:lnTo>
                    <a:pt x="1167320" y="0"/>
                  </a:lnTo>
                  <a:close/>
                </a:path>
              </a:pathLst>
            </a:custGeom>
            <a:solidFill>
              <a:srgbClr val="1D422F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427480" y="2127453"/>
            <a:ext cx="4601210" cy="1809114"/>
            <a:chOff x="5427480" y="2127453"/>
            <a:chExt cx="4601210" cy="1809114"/>
          </a:xfrm>
        </p:grpSpPr>
        <p:sp>
          <p:nvSpPr>
            <p:cNvPr id="18" name="object 18"/>
            <p:cNvSpPr/>
            <p:nvPr/>
          </p:nvSpPr>
          <p:spPr>
            <a:xfrm>
              <a:off x="6284442" y="2494394"/>
              <a:ext cx="3743960" cy="1442085"/>
            </a:xfrm>
            <a:custGeom>
              <a:avLst/>
              <a:gdLst/>
              <a:ahLst/>
              <a:cxnLst/>
              <a:rect l="l" t="t" r="r" b="b"/>
              <a:pathLst>
                <a:path w="3743959" h="1442085">
                  <a:moveTo>
                    <a:pt x="3743883" y="0"/>
                  </a:moveTo>
                  <a:lnTo>
                    <a:pt x="0" y="0"/>
                  </a:lnTo>
                  <a:lnTo>
                    <a:pt x="0" y="1441691"/>
                  </a:lnTo>
                  <a:lnTo>
                    <a:pt x="3743883" y="1441691"/>
                  </a:lnTo>
                  <a:lnTo>
                    <a:pt x="3743883" y="0"/>
                  </a:lnTo>
                  <a:close/>
                </a:path>
              </a:pathLst>
            </a:custGeom>
            <a:solidFill>
              <a:srgbClr val="BBA174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30494" y="2127453"/>
              <a:ext cx="997838" cy="177834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84442" y="2494394"/>
              <a:ext cx="905954" cy="144169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233161" y="3485774"/>
              <a:ext cx="250825" cy="280670"/>
            </a:xfrm>
            <a:custGeom>
              <a:avLst/>
              <a:gdLst/>
              <a:ahLst/>
              <a:cxnLst/>
              <a:rect l="l" t="t" r="r" b="b"/>
              <a:pathLst>
                <a:path w="250825" h="280670">
                  <a:moveTo>
                    <a:pt x="139103" y="0"/>
                  </a:moveTo>
                  <a:lnTo>
                    <a:pt x="84645" y="11455"/>
                  </a:lnTo>
                  <a:lnTo>
                    <a:pt x="39801" y="42608"/>
                  </a:lnTo>
                  <a:lnTo>
                    <a:pt x="9829" y="88607"/>
                  </a:lnTo>
                  <a:lnTo>
                    <a:pt x="0" y="140106"/>
                  </a:lnTo>
                  <a:lnTo>
                    <a:pt x="63" y="144576"/>
                  </a:lnTo>
                  <a:lnTo>
                    <a:pt x="6527" y="182206"/>
                  </a:lnTo>
                  <a:lnTo>
                    <a:pt x="22758" y="216725"/>
                  </a:lnTo>
                  <a:lnTo>
                    <a:pt x="55905" y="251980"/>
                  </a:lnTo>
                  <a:lnTo>
                    <a:pt x="92062" y="271868"/>
                  </a:lnTo>
                  <a:lnTo>
                    <a:pt x="139776" y="280149"/>
                  </a:lnTo>
                  <a:lnTo>
                    <a:pt x="158191" y="279196"/>
                  </a:lnTo>
                  <a:lnTo>
                    <a:pt x="197611" y="268224"/>
                  </a:lnTo>
                  <a:lnTo>
                    <a:pt x="233946" y="244144"/>
                  </a:lnTo>
                  <a:lnTo>
                    <a:pt x="250634" y="226174"/>
                  </a:lnTo>
                  <a:lnTo>
                    <a:pt x="140804" y="226174"/>
                  </a:lnTo>
                  <a:lnTo>
                    <a:pt x="134962" y="224434"/>
                  </a:lnTo>
                  <a:lnTo>
                    <a:pt x="132372" y="219862"/>
                  </a:lnTo>
                  <a:lnTo>
                    <a:pt x="131787" y="213436"/>
                  </a:lnTo>
                  <a:lnTo>
                    <a:pt x="131965" y="206171"/>
                  </a:lnTo>
                  <a:lnTo>
                    <a:pt x="103441" y="204787"/>
                  </a:lnTo>
                  <a:lnTo>
                    <a:pt x="100088" y="204000"/>
                  </a:lnTo>
                  <a:lnTo>
                    <a:pt x="97231" y="201930"/>
                  </a:lnTo>
                  <a:lnTo>
                    <a:pt x="95351" y="199047"/>
                  </a:lnTo>
                  <a:lnTo>
                    <a:pt x="94894" y="195808"/>
                  </a:lnTo>
                  <a:lnTo>
                    <a:pt x="96342" y="192697"/>
                  </a:lnTo>
                  <a:lnTo>
                    <a:pt x="100139" y="190169"/>
                  </a:lnTo>
                  <a:lnTo>
                    <a:pt x="106768" y="188683"/>
                  </a:lnTo>
                  <a:lnTo>
                    <a:pt x="152946" y="188493"/>
                  </a:lnTo>
                  <a:lnTo>
                    <a:pt x="155498" y="188302"/>
                  </a:lnTo>
                  <a:lnTo>
                    <a:pt x="170611" y="173875"/>
                  </a:lnTo>
                  <a:lnTo>
                    <a:pt x="171513" y="168211"/>
                  </a:lnTo>
                  <a:lnTo>
                    <a:pt x="171170" y="162572"/>
                  </a:lnTo>
                  <a:lnTo>
                    <a:pt x="154254" y="147980"/>
                  </a:lnTo>
                  <a:lnTo>
                    <a:pt x="135788" y="146837"/>
                  </a:lnTo>
                  <a:lnTo>
                    <a:pt x="124879" y="146824"/>
                  </a:lnTo>
                  <a:lnTo>
                    <a:pt x="118135" y="145808"/>
                  </a:lnTo>
                  <a:lnTo>
                    <a:pt x="101333" y="135750"/>
                  </a:lnTo>
                  <a:lnTo>
                    <a:pt x="92100" y="118681"/>
                  </a:lnTo>
                  <a:lnTo>
                    <a:pt x="91236" y="112229"/>
                  </a:lnTo>
                  <a:lnTo>
                    <a:pt x="91884" y="105295"/>
                  </a:lnTo>
                  <a:lnTo>
                    <a:pt x="100520" y="87236"/>
                  </a:lnTo>
                  <a:lnTo>
                    <a:pt x="116497" y="76619"/>
                  </a:lnTo>
                  <a:lnTo>
                    <a:pt x="131978" y="75399"/>
                  </a:lnTo>
                  <a:lnTo>
                    <a:pt x="131978" y="62153"/>
                  </a:lnTo>
                  <a:lnTo>
                    <a:pt x="133908" y="56743"/>
                  </a:lnTo>
                  <a:lnTo>
                    <a:pt x="138404" y="54470"/>
                  </a:lnTo>
                  <a:lnTo>
                    <a:pt x="250583" y="54470"/>
                  </a:lnTo>
                  <a:lnTo>
                    <a:pt x="247967" y="51257"/>
                  </a:lnTo>
                  <a:lnTo>
                    <a:pt x="217525" y="23660"/>
                  </a:lnTo>
                  <a:lnTo>
                    <a:pt x="181165" y="6134"/>
                  </a:lnTo>
                  <a:lnTo>
                    <a:pt x="146494" y="177"/>
                  </a:lnTo>
                  <a:lnTo>
                    <a:pt x="1391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40681" y="3540243"/>
              <a:ext cx="172923" cy="17169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082032" y="3431160"/>
              <a:ext cx="92532" cy="7752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144025" y="3323881"/>
              <a:ext cx="311150" cy="115570"/>
            </a:xfrm>
            <a:custGeom>
              <a:avLst/>
              <a:gdLst/>
              <a:ahLst/>
              <a:cxnLst/>
              <a:rect l="l" t="t" r="r" b="b"/>
              <a:pathLst>
                <a:path w="311150" h="115570">
                  <a:moveTo>
                    <a:pt x="310896" y="36436"/>
                  </a:moveTo>
                  <a:lnTo>
                    <a:pt x="310222" y="30467"/>
                  </a:lnTo>
                  <a:lnTo>
                    <a:pt x="142646" y="30467"/>
                  </a:lnTo>
                  <a:lnTo>
                    <a:pt x="140550" y="24993"/>
                  </a:lnTo>
                  <a:lnTo>
                    <a:pt x="130340" y="9867"/>
                  </a:lnTo>
                  <a:lnTo>
                    <a:pt x="113855" y="1028"/>
                  </a:lnTo>
                  <a:lnTo>
                    <a:pt x="107594" y="0"/>
                  </a:lnTo>
                  <a:lnTo>
                    <a:pt x="89649" y="3543"/>
                  </a:lnTo>
                  <a:lnTo>
                    <a:pt x="72491" y="17348"/>
                  </a:lnTo>
                  <a:lnTo>
                    <a:pt x="65684" y="37515"/>
                  </a:lnTo>
                  <a:lnTo>
                    <a:pt x="65913" y="43053"/>
                  </a:lnTo>
                  <a:lnTo>
                    <a:pt x="67005" y="48653"/>
                  </a:lnTo>
                  <a:lnTo>
                    <a:pt x="68999" y="54267"/>
                  </a:lnTo>
                  <a:lnTo>
                    <a:pt x="67525" y="56007"/>
                  </a:lnTo>
                  <a:lnTo>
                    <a:pt x="50076" y="72072"/>
                  </a:lnTo>
                  <a:lnTo>
                    <a:pt x="9245" y="107327"/>
                  </a:lnTo>
                  <a:lnTo>
                    <a:pt x="0" y="115036"/>
                  </a:lnTo>
                  <a:lnTo>
                    <a:pt x="30543" y="115036"/>
                  </a:lnTo>
                  <a:lnTo>
                    <a:pt x="81508" y="70218"/>
                  </a:lnTo>
                  <a:lnTo>
                    <a:pt x="86741" y="73202"/>
                  </a:lnTo>
                  <a:lnTo>
                    <a:pt x="92240" y="75425"/>
                  </a:lnTo>
                  <a:lnTo>
                    <a:pt x="97917" y="76860"/>
                  </a:lnTo>
                  <a:lnTo>
                    <a:pt x="103670" y="77470"/>
                  </a:lnTo>
                  <a:lnTo>
                    <a:pt x="109423" y="77254"/>
                  </a:lnTo>
                  <a:lnTo>
                    <a:pt x="140817" y="51968"/>
                  </a:lnTo>
                  <a:lnTo>
                    <a:pt x="144208" y="47828"/>
                  </a:lnTo>
                  <a:lnTo>
                    <a:pt x="309702" y="47777"/>
                  </a:lnTo>
                  <a:lnTo>
                    <a:pt x="310705" y="42100"/>
                  </a:lnTo>
                  <a:lnTo>
                    <a:pt x="310896" y="364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286678" y="3244300"/>
              <a:ext cx="233274" cy="15681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04294" y="3545206"/>
              <a:ext cx="156909" cy="19145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427480" y="2768772"/>
              <a:ext cx="1149350" cy="1167765"/>
            </a:xfrm>
            <a:custGeom>
              <a:avLst/>
              <a:gdLst/>
              <a:ahLst/>
              <a:cxnLst/>
              <a:rect l="l" t="t" r="r" b="b"/>
              <a:pathLst>
                <a:path w="1149350" h="1167764">
                  <a:moveTo>
                    <a:pt x="0" y="0"/>
                  </a:moveTo>
                  <a:lnTo>
                    <a:pt x="0" y="669417"/>
                  </a:lnTo>
                  <a:lnTo>
                    <a:pt x="21513" y="673823"/>
                  </a:lnTo>
                  <a:lnTo>
                    <a:pt x="65963" y="686689"/>
                  </a:lnTo>
                  <a:lnTo>
                    <a:pt x="108877" y="702881"/>
                  </a:lnTo>
                  <a:lnTo>
                    <a:pt x="150126" y="722249"/>
                  </a:lnTo>
                  <a:lnTo>
                    <a:pt x="189547" y="744664"/>
                  </a:lnTo>
                  <a:lnTo>
                    <a:pt x="226987" y="769962"/>
                  </a:lnTo>
                  <a:lnTo>
                    <a:pt x="262305" y="797979"/>
                  </a:lnTo>
                  <a:lnTo>
                    <a:pt x="286448" y="820356"/>
                  </a:lnTo>
                  <a:lnTo>
                    <a:pt x="295757" y="827633"/>
                  </a:lnTo>
                  <a:lnTo>
                    <a:pt x="345071" y="876173"/>
                  </a:lnTo>
                  <a:lnTo>
                    <a:pt x="386384" y="931659"/>
                  </a:lnTo>
                  <a:lnTo>
                    <a:pt x="418757" y="993178"/>
                  </a:lnTo>
                  <a:lnTo>
                    <a:pt x="441261" y="1059815"/>
                  </a:lnTo>
                  <a:lnTo>
                    <a:pt x="449008" y="1098600"/>
                  </a:lnTo>
                  <a:lnTo>
                    <a:pt x="450113" y="1102423"/>
                  </a:lnTo>
                  <a:lnTo>
                    <a:pt x="459473" y="1148245"/>
                  </a:lnTo>
                  <a:lnTo>
                    <a:pt x="461810" y="1167320"/>
                  </a:lnTo>
                  <a:lnTo>
                    <a:pt x="1149337" y="1167320"/>
                  </a:lnTo>
                  <a:lnTo>
                    <a:pt x="1147533" y="1123403"/>
                  </a:lnTo>
                  <a:lnTo>
                    <a:pt x="1135341" y="1024940"/>
                  </a:lnTo>
                  <a:lnTo>
                    <a:pt x="1115415" y="929030"/>
                  </a:lnTo>
                  <a:lnTo>
                    <a:pt x="1088072" y="835990"/>
                  </a:lnTo>
                  <a:lnTo>
                    <a:pt x="1053642" y="746150"/>
                  </a:lnTo>
                  <a:lnTo>
                    <a:pt x="1012431" y="659815"/>
                  </a:lnTo>
                  <a:lnTo>
                    <a:pt x="964780" y="577303"/>
                  </a:lnTo>
                  <a:lnTo>
                    <a:pt x="910983" y="498919"/>
                  </a:lnTo>
                  <a:lnTo>
                    <a:pt x="851395" y="424992"/>
                  </a:lnTo>
                  <a:lnTo>
                    <a:pt x="786307" y="355841"/>
                  </a:lnTo>
                  <a:lnTo>
                    <a:pt x="716051" y="291782"/>
                  </a:lnTo>
                  <a:lnTo>
                    <a:pt x="640956" y="233108"/>
                  </a:lnTo>
                  <a:lnTo>
                    <a:pt x="561327" y="180162"/>
                  </a:lnTo>
                  <a:lnTo>
                    <a:pt x="477507" y="133248"/>
                  </a:lnTo>
                  <a:lnTo>
                    <a:pt x="389801" y="92684"/>
                  </a:lnTo>
                  <a:lnTo>
                    <a:pt x="298526" y="58788"/>
                  </a:lnTo>
                  <a:lnTo>
                    <a:pt x="204012" y="31877"/>
                  </a:lnTo>
                  <a:lnTo>
                    <a:pt x="106578" y="12268"/>
                  </a:lnTo>
                  <a:lnTo>
                    <a:pt x="6553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5B30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1995" y="2123998"/>
            <a:ext cx="4730115" cy="1812289"/>
            <a:chOff x="521995" y="2123998"/>
            <a:chExt cx="4730115" cy="1812289"/>
          </a:xfrm>
        </p:grpSpPr>
        <p:sp>
          <p:nvSpPr>
            <p:cNvPr id="29" name="object 29"/>
            <p:cNvSpPr/>
            <p:nvPr/>
          </p:nvSpPr>
          <p:spPr>
            <a:xfrm>
              <a:off x="521995" y="2494394"/>
              <a:ext cx="3876675" cy="1442085"/>
            </a:xfrm>
            <a:custGeom>
              <a:avLst/>
              <a:gdLst/>
              <a:ahLst/>
              <a:cxnLst/>
              <a:rect l="l" t="t" r="r" b="b"/>
              <a:pathLst>
                <a:path w="3876675" h="1442085">
                  <a:moveTo>
                    <a:pt x="3876522" y="0"/>
                  </a:moveTo>
                  <a:lnTo>
                    <a:pt x="0" y="0"/>
                  </a:lnTo>
                  <a:lnTo>
                    <a:pt x="0" y="1441691"/>
                  </a:lnTo>
                  <a:lnTo>
                    <a:pt x="3876522" y="1441691"/>
                  </a:lnTo>
                  <a:lnTo>
                    <a:pt x="3876522" y="0"/>
                  </a:lnTo>
                  <a:close/>
                </a:path>
              </a:pathLst>
            </a:custGeom>
            <a:solidFill>
              <a:srgbClr val="DED6C6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79963" y="2123998"/>
              <a:ext cx="1071854" cy="176368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24897" y="2494394"/>
              <a:ext cx="973632" cy="14416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48626" y="3237687"/>
              <a:ext cx="463080" cy="51324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084504" y="2786749"/>
              <a:ext cx="1167765" cy="1149350"/>
            </a:xfrm>
            <a:custGeom>
              <a:avLst/>
              <a:gdLst/>
              <a:ahLst/>
              <a:cxnLst/>
              <a:rect l="l" t="t" r="r" b="b"/>
              <a:pathLst>
                <a:path w="1167764" h="1149350">
                  <a:moveTo>
                    <a:pt x="1167307" y="0"/>
                  </a:moveTo>
                  <a:lnTo>
                    <a:pt x="1123403" y="1803"/>
                  </a:lnTo>
                  <a:lnTo>
                    <a:pt x="1024940" y="13995"/>
                  </a:lnTo>
                  <a:lnTo>
                    <a:pt x="929030" y="33921"/>
                  </a:lnTo>
                  <a:lnTo>
                    <a:pt x="835990" y="61264"/>
                  </a:lnTo>
                  <a:lnTo>
                    <a:pt x="746150" y="95694"/>
                  </a:lnTo>
                  <a:lnTo>
                    <a:pt x="659803" y="136906"/>
                  </a:lnTo>
                  <a:lnTo>
                    <a:pt x="577291" y="184556"/>
                  </a:lnTo>
                  <a:lnTo>
                    <a:pt x="498919" y="238353"/>
                  </a:lnTo>
                  <a:lnTo>
                    <a:pt x="424992" y="297942"/>
                  </a:lnTo>
                  <a:lnTo>
                    <a:pt x="355841" y="363029"/>
                  </a:lnTo>
                  <a:lnTo>
                    <a:pt x="291769" y="433285"/>
                  </a:lnTo>
                  <a:lnTo>
                    <a:pt x="233108" y="508381"/>
                  </a:lnTo>
                  <a:lnTo>
                    <a:pt x="180162" y="587997"/>
                  </a:lnTo>
                  <a:lnTo>
                    <a:pt x="133248" y="671830"/>
                  </a:lnTo>
                  <a:lnTo>
                    <a:pt x="92684" y="759536"/>
                  </a:lnTo>
                  <a:lnTo>
                    <a:pt x="58788" y="850811"/>
                  </a:lnTo>
                  <a:lnTo>
                    <a:pt x="31876" y="945324"/>
                  </a:lnTo>
                  <a:lnTo>
                    <a:pt x="12268" y="1042758"/>
                  </a:lnTo>
                  <a:lnTo>
                    <a:pt x="266" y="1142784"/>
                  </a:lnTo>
                  <a:lnTo>
                    <a:pt x="0" y="1149337"/>
                  </a:lnTo>
                  <a:lnTo>
                    <a:pt x="642264" y="1149337"/>
                  </a:lnTo>
                  <a:lnTo>
                    <a:pt x="644588" y="1130261"/>
                  </a:lnTo>
                  <a:lnTo>
                    <a:pt x="653961" y="1084440"/>
                  </a:lnTo>
                  <a:lnTo>
                    <a:pt x="666813" y="1040003"/>
                  </a:lnTo>
                  <a:lnTo>
                    <a:pt x="683005" y="997077"/>
                  </a:lnTo>
                  <a:lnTo>
                    <a:pt x="702386" y="955827"/>
                  </a:lnTo>
                  <a:lnTo>
                    <a:pt x="724801" y="916406"/>
                  </a:lnTo>
                  <a:lnTo>
                    <a:pt x="750087" y="878967"/>
                  </a:lnTo>
                  <a:lnTo>
                    <a:pt x="778116" y="843648"/>
                  </a:lnTo>
                  <a:lnTo>
                    <a:pt x="808723" y="810615"/>
                  </a:lnTo>
                  <a:lnTo>
                    <a:pt x="841768" y="780008"/>
                  </a:lnTo>
                  <a:lnTo>
                    <a:pt x="877074" y="751979"/>
                  </a:lnTo>
                  <a:lnTo>
                    <a:pt x="914514" y="726694"/>
                  </a:lnTo>
                  <a:lnTo>
                    <a:pt x="953935" y="704278"/>
                  </a:lnTo>
                  <a:lnTo>
                    <a:pt x="995184" y="684898"/>
                  </a:lnTo>
                  <a:lnTo>
                    <a:pt x="1038110" y="668705"/>
                  </a:lnTo>
                  <a:lnTo>
                    <a:pt x="1082548" y="655840"/>
                  </a:lnTo>
                  <a:lnTo>
                    <a:pt x="1128369" y="646480"/>
                  </a:lnTo>
                  <a:lnTo>
                    <a:pt x="1167307" y="641731"/>
                  </a:lnTo>
                  <a:lnTo>
                    <a:pt x="1167307" y="0"/>
                  </a:lnTo>
                  <a:close/>
                </a:path>
              </a:pathLst>
            </a:custGeom>
            <a:solidFill>
              <a:srgbClr val="8B8062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521995" y="4083721"/>
            <a:ext cx="4730115" cy="1814830"/>
            <a:chOff x="521995" y="4083721"/>
            <a:chExt cx="4730115" cy="1814830"/>
          </a:xfrm>
        </p:grpSpPr>
        <p:sp>
          <p:nvSpPr>
            <p:cNvPr id="35" name="object 35"/>
            <p:cNvSpPr/>
            <p:nvPr/>
          </p:nvSpPr>
          <p:spPr>
            <a:xfrm>
              <a:off x="521995" y="4083722"/>
              <a:ext cx="3876675" cy="1442085"/>
            </a:xfrm>
            <a:custGeom>
              <a:avLst/>
              <a:gdLst/>
              <a:ahLst/>
              <a:cxnLst/>
              <a:rect l="l" t="t" r="r" b="b"/>
              <a:pathLst>
                <a:path w="3876675" h="1442085">
                  <a:moveTo>
                    <a:pt x="3876522" y="0"/>
                  </a:moveTo>
                  <a:lnTo>
                    <a:pt x="0" y="0"/>
                  </a:lnTo>
                  <a:lnTo>
                    <a:pt x="0" y="1441691"/>
                  </a:lnTo>
                  <a:lnTo>
                    <a:pt x="3876522" y="1441691"/>
                  </a:lnTo>
                  <a:lnTo>
                    <a:pt x="3876522" y="0"/>
                  </a:lnTo>
                  <a:close/>
                </a:path>
              </a:pathLst>
            </a:custGeom>
            <a:solidFill>
              <a:srgbClr val="806552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424897" y="4083722"/>
              <a:ext cx="1826920" cy="1814283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424897" y="4083735"/>
              <a:ext cx="973632" cy="144167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44930" y="4306963"/>
              <a:ext cx="531355" cy="529983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120443" y="4083721"/>
              <a:ext cx="1131570" cy="1167765"/>
            </a:xfrm>
            <a:custGeom>
              <a:avLst/>
              <a:gdLst/>
              <a:ahLst/>
              <a:cxnLst/>
              <a:rect l="l" t="t" r="r" b="b"/>
              <a:pathLst>
                <a:path w="1131570" h="1167764">
                  <a:moveTo>
                    <a:pt x="605777" y="0"/>
                  </a:moveTo>
                  <a:lnTo>
                    <a:pt x="0" y="0"/>
                  </a:lnTo>
                  <a:lnTo>
                    <a:pt x="1778" y="43916"/>
                  </a:lnTo>
                  <a:lnTo>
                    <a:pt x="13779" y="142379"/>
                  </a:lnTo>
                  <a:lnTo>
                    <a:pt x="33401" y="238290"/>
                  </a:lnTo>
                  <a:lnTo>
                    <a:pt x="60312" y="331317"/>
                  </a:lnTo>
                  <a:lnTo>
                    <a:pt x="94208" y="421170"/>
                  </a:lnTo>
                  <a:lnTo>
                    <a:pt x="134772" y="507504"/>
                  </a:lnTo>
                  <a:lnTo>
                    <a:pt x="181673" y="590016"/>
                  </a:lnTo>
                  <a:lnTo>
                    <a:pt x="234632" y="668401"/>
                  </a:lnTo>
                  <a:lnTo>
                    <a:pt x="293293" y="742314"/>
                  </a:lnTo>
                  <a:lnTo>
                    <a:pt x="357352" y="811466"/>
                  </a:lnTo>
                  <a:lnTo>
                    <a:pt x="426516" y="875538"/>
                  </a:lnTo>
                  <a:lnTo>
                    <a:pt x="500430" y="934199"/>
                  </a:lnTo>
                  <a:lnTo>
                    <a:pt x="578815" y="987145"/>
                  </a:lnTo>
                  <a:lnTo>
                    <a:pt x="661327" y="1034059"/>
                  </a:lnTo>
                  <a:lnTo>
                    <a:pt x="747661" y="1074623"/>
                  </a:lnTo>
                  <a:lnTo>
                    <a:pt x="837514" y="1108519"/>
                  </a:lnTo>
                  <a:lnTo>
                    <a:pt x="930541" y="1135430"/>
                  </a:lnTo>
                  <a:lnTo>
                    <a:pt x="1026452" y="1155052"/>
                  </a:lnTo>
                  <a:lnTo>
                    <a:pt x="1124915" y="1167041"/>
                  </a:lnTo>
                  <a:lnTo>
                    <a:pt x="1131366" y="1167307"/>
                  </a:lnTo>
                  <a:lnTo>
                    <a:pt x="1131366" y="512114"/>
                  </a:lnTo>
                  <a:lnTo>
                    <a:pt x="1092428" y="507377"/>
                  </a:lnTo>
                  <a:lnTo>
                    <a:pt x="1046619" y="498005"/>
                  </a:lnTo>
                  <a:lnTo>
                    <a:pt x="1002169" y="485152"/>
                  </a:lnTo>
                  <a:lnTo>
                    <a:pt x="959243" y="468960"/>
                  </a:lnTo>
                  <a:lnTo>
                    <a:pt x="918006" y="449579"/>
                  </a:lnTo>
                  <a:lnTo>
                    <a:pt x="878586" y="427164"/>
                  </a:lnTo>
                  <a:lnTo>
                    <a:pt x="841133" y="401866"/>
                  </a:lnTo>
                  <a:lnTo>
                    <a:pt x="805827" y="373849"/>
                  </a:lnTo>
                  <a:lnTo>
                    <a:pt x="772782" y="343230"/>
                  </a:lnTo>
                  <a:lnTo>
                    <a:pt x="742175" y="310210"/>
                  </a:lnTo>
                  <a:lnTo>
                    <a:pt x="714159" y="274891"/>
                  </a:lnTo>
                  <a:lnTo>
                    <a:pt x="688860" y="237439"/>
                  </a:lnTo>
                  <a:lnTo>
                    <a:pt x="666445" y="198018"/>
                  </a:lnTo>
                  <a:lnTo>
                    <a:pt x="647065" y="156781"/>
                  </a:lnTo>
                  <a:lnTo>
                    <a:pt x="630872" y="113855"/>
                  </a:lnTo>
                  <a:lnTo>
                    <a:pt x="618020" y="69418"/>
                  </a:lnTo>
                  <a:lnTo>
                    <a:pt x="608647" y="23596"/>
                  </a:lnTo>
                  <a:lnTo>
                    <a:pt x="605777" y="0"/>
                  </a:lnTo>
                  <a:close/>
                </a:path>
              </a:pathLst>
            </a:custGeom>
            <a:solidFill>
              <a:srgbClr val="694937"/>
            </a:solidFill>
          </p:spPr>
          <p:txBody>
            <a:bodyPr wrap="square" lIns="0" tIns="0" rIns="0" bIns="0" rtlCol="0"/>
            <a:lstStyle/>
            <a:p>
              <a:endParaRPr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930949" y="2680273"/>
            <a:ext cx="1069340" cy="408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ПРОЕКТНОЕ УПРАВЛЕНИЕ</a:t>
            </a:r>
            <a:endParaRPr sz="1200" dirty="0">
              <a:latin typeface="Inter" panose="020B0502030000000004" pitchFamily="34" charset="0"/>
              <a:ea typeface="Inter" panose="020B0502030000000004" pitchFamily="34" charset="0"/>
              <a:cs typeface="Inter V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30949" y="5139552"/>
            <a:ext cx="11887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E5E6E4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HR–ПАРТНЕРЫ</a:t>
            </a:r>
            <a:endParaRPr sz="1200" dirty="0">
              <a:latin typeface="Inter" panose="020B0502030000000004" pitchFamily="34" charset="0"/>
              <a:ea typeface="Inter" panose="020B0502030000000004" pitchFamily="34" charset="0"/>
              <a:cs typeface="Inter V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9081453" y="2700543"/>
            <a:ext cx="5168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SALES</a:t>
            </a:r>
            <a:endParaRPr sz="1200">
              <a:latin typeface="Inter" panose="020B0502030000000004" pitchFamily="34" charset="0"/>
              <a:ea typeface="Inter" panose="020B0502030000000004" pitchFamily="34" charset="0"/>
              <a:cs typeface="Inter V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736420" y="5139552"/>
            <a:ext cx="86169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Inter" panose="020B0502030000000004" pitchFamily="34" charset="0"/>
                <a:ea typeface="Inter" panose="020B0502030000000004" pitchFamily="34" charset="0"/>
                <a:cs typeface="Inter V"/>
              </a:rPr>
              <a:t>ФИНАНСЫ</a:t>
            </a:r>
            <a:endParaRPr sz="1200">
              <a:latin typeface="Inter" panose="020B0502030000000004" pitchFamily="34" charset="0"/>
              <a:ea typeface="Inter" panose="020B0502030000000004" pitchFamily="34" charset="0"/>
              <a:cs typeface="Inter V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27300" y="523336"/>
            <a:ext cx="18034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spc="-25" dirty="0">
                <a:solidFill>
                  <a:srgbClr val="112837"/>
                </a:solidFill>
                <a:latin typeface="Inter V"/>
                <a:cs typeface="Inter V"/>
              </a:rPr>
              <a:t>5</a:t>
            </a:r>
            <a:endParaRPr sz="1000" dirty="0">
              <a:latin typeface="Inter V"/>
              <a:cs typeface="Inter V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94000" y="523336"/>
            <a:ext cx="11931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112837"/>
                </a:solidFill>
                <a:latin typeface="Inter V Medium"/>
                <a:cs typeface="Inter V Medium"/>
              </a:rPr>
              <a:t>WELCOME</a:t>
            </a:r>
            <a:r>
              <a:rPr sz="1000" b="0" spc="-40" dirty="0">
                <a:solidFill>
                  <a:srgbClr val="112837"/>
                </a:solidFill>
                <a:latin typeface="Inter V Medium"/>
                <a:cs typeface="Inter V Medium"/>
              </a:rPr>
              <a:t> </a:t>
            </a:r>
            <a:r>
              <a:rPr sz="1000" b="0" dirty="0">
                <a:solidFill>
                  <a:srgbClr val="112837"/>
                </a:solidFill>
                <a:latin typeface="Inter V Medium"/>
                <a:cs typeface="Inter V Medium"/>
              </a:rPr>
              <a:t>TO</a:t>
            </a:r>
            <a:r>
              <a:rPr sz="1000" b="0" spc="-35" dirty="0">
                <a:solidFill>
                  <a:srgbClr val="112837"/>
                </a:solidFill>
                <a:latin typeface="Inter V Medium"/>
                <a:cs typeface="Inter V Medium"/>
              </a:rPr>
              <a:t> </a:t>
            </a:r>
            <a:r>
              <a:rPr sz="1000" b="0" spc="-25" dirty="0">
                <a:solidFill>
                  <a:srgbClr val="112837"/>
                </a:solidFill>
                <a:latin typeface="Inter V Medium"/>
                <a:cs typeface="Inter V Medium"/>
              </a:rPr>
              <a:t>QNP</a:t>
            </a:r>
            <a:endParaRPr sz="1000">
              <a:latin typeface="Inter V Medium"/>
              <a:cs typeface="Inter V Medium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05199" y="546126"/>
            <a:ext cx="558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solidFill>
                  <a:srgbClr val="112837"/>
                </a:solidFill>
                <a:latin typeface="Inter V Medium"/>
                <a:cs typeface="Inter V Medium"/>
              </a:rPr>
              <a:t>|</a:t>
            </a:r>
            <a:endParaRPr sz="700">
              <a:latin typeface="Inter V Medium"/>
              <a:cs typeface="Inter V Medium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86C378D3-DE34-8CB9-27EB-725E2EAFA6E5}"/>
              </a:ext>
            </a:extLst>
          </p:cNvPr>
          <p:cNvSpPr/>
          <p:nvPr/>
        </p:nvSpPr>
        <p:spPr>
          <a:xfrm>
            <a:off x="5399810" y="7057753"/>
            <a:ext cx="4628515" cy="500396"/>
          </a:xfrm>
          <a:prstGeom prst="rect">
            <a:avLst/>
          </a:prstGeom>
          <a:solidFill>
            <a:srgbClr val="4B76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71245" y="540005"/>
            <a:ext cx="481330" cy="154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70"/>
              </a:lnSpc>
            </a:pPr>
            <a:r>
              <a:rPr sz="1000" spc="-10" dirty="0">
                <a:solidFill>
                  <a:srgbClr val="164473"/>
                </a:solidFill>
                <a:latin typeface="Inter V"/>
                <a:cs typeface="Inter V"/>
              </a:rPr>
              <a:t>QNP.KZ</a:t>
            </a:r>
            <a:endParaRPr sz="1000">
              <a:latin typeface="Inter V"/>
              <a:cs typeface="Inter V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2"/>
            <a:ext cx="10692130" cy="7560309"/>
            <a:chOff x="0" y="12"/>
            <a:chExt cx="10692130" cy="7560309"/>
          </a:xfrm>
        </p:grpSpPr>
        <p:sp>
          <p:nvSpPr>
            <p:cNvPr id="4" name="object 4"/>
            <p:cNvSpPr/>
            <p:nvPr/>
          </p:nvSpPr>
          <p:spPr>
            <a:xfrm>
              <a:off x="0" y="12"/>
              <a:ext cx="5400040" cy="3794125"/>
            </a:xfrm>
            <a:custGeom>
              <a:avLst/>
              <a:gdLst/>
              <a:ahLst/>
              <a:cxnLst/>
              <a:rect l="l" t="t" r="r" b="b"/>
              <a:pathLst>
                <a:path w="5400040" h="3794125">
                  <a:moveTo>
                    <a:pt x="5400001" y="0"/>
                  </a:moveTo>
                  <a:lnTo>
                    <a:pt x="0" y="0"/>
                  </a:lnTo>
                  <a:lnTo>
                    <a:pt x="0" y="3794023"/>
                  </a:lnTo>
                  <a:lnTo>
                    <a:pt x="5400001" y="3794023"/>
                  </a:lnTo>
                  <a:lnTo>
                    <a:pt x="5400001" y="0"/>
                  </a:lnTo>
                  <a:close/>
                </a:path>
              </a:pathLst>
            </a:custGeom>
            <a:solidFill>
              <a:srgbClr val="BBA1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12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5400002" y="3794023"/>
                  </a:moveTo>
                  <a:lnTo>
                    <a:pt x="0" y="3794023"/>
                  </a:lnTo>
                  <a:lnTo>
                    <a:pt x="0" y="7559992"/>
                  </a:lnTo>
                  <a:lnTo>
                    <a:pt x="5400002" y="7559992"/>
                  </a:lnTo>
                  <a:lnTo>
                    <a:pt x="5400002" y="3794023"/>
                  </a:lnTo>
                  <a:close/>
                </a:path>
                <a:path w="10692130" h="7560309">
                  <a:moveTo>
                    <a:pt x="10692003" y="0"/>
                  </a:moveTo>
                  <a:lnTo>
                    <a:pt x="5400002" y="0"/>
                  </a:lnTo>
                  <a:lnTo>
                    <a:pt x="5400002" y="3794023"/>
                  </a:lnTo>
                  <a:lnTo>
                    <a:pt x="10692003" y="379402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DDD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00001" y="3794036"/>
              <a:ext cx="5292090" cy="3766185"/>
            </a:xfrm>
            <a:custGeom>
              <a:avLst/>
              <a:gdLst/>
              <a:ahLst/>
              <a:cxnLst/>
              <a:rect l="l" t="t" r="r" b="b"/>
              <a:pathLst>
                <a:path w="5292090" h="3766184">
                  <a:moveTo>
                    <a:pt x="5292001" y="0"/>
                  </a:moveTo>
                  <a:lnTo>
                    <a:pt x="0" y="0"/>
                  </a:lnTo>
                  <a:lnTo>
                    <a:pt x="0" y="3765969"/>
                  </a:lnTo>
                  <a:lnTo>
                    <a:pt x="5292001" y="3765969"/>
                  </a:lnTo>
                  <a:lnTo>
                    <a:pt x="5292001" y="0"/>
                  </a:lnTo>
                  <a:close/>
                </a:path>
              </a:pathLst>
            </a:custGeom>
            <a:solidFill>
              <a:srgbClr val="BBA1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59175" y="12242"/>
            <a:ext cx="766064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10505" algn="l"/>
              </a:tabLst>
            </a:pPr>
            <a:r>
              <a:rPr sz="30000" b="0" spc="-50" dirty="0">
                <a:solidFill>
                  <a:srgbClr val="DDD8C7">
                    <a:alpha val="55000"/>
                  </a:srgbClr>
                </a:solidFill>
                <a:latin typeface="Inter V Medium"/>
                <a:cs typeface="Inter V Medium"/>
              </a:rPr>
              <a:t>1</a:t>
            </a:r>
            <a:r>
              <a:rPr sz="30000" b="0" dirty="0">
                <a:solidFill>
                  <a:srgbClr val="DDD8C7">
                    <a:alpha val="55000"/>
                  </a:srgbClr>
                </a:solidFill>
                <a:latin typeface="Inter V Medium"/>
                <a:cs typeface="Inter V Medium"/>
              </a:rPr>
              <a:t>	</a:t>
            </a:r>
            <a:r>
              <a:rPr sz="30000" b="0" spc="-50" dirty="0">
                <a:solidFill>
                  <a:srgbClr val="BBA175">
                    <a:alpha val="55000"/>
                  </a:srgbClr>
                </a:solidFill>
                <a:latin typeface="Inter V Medium"/>
                <a:cs typeface="Inter V Medium"/>
              </a:rPr>
              <a:t>2</a:t>
            </a:r>
            <a:endParaRPr sz="30000" dirty="0">
              <a:solidFill>
                <a:sysClr val="windowText" lastClr="000000">
                  <a:alpha val="55000"/>
                </a:sysClr>
              </a:solidFill>
              <a:latin typeface="Inter V Medium"/>
              <a:cs typeface="Inter V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8399" y="3759186"/>
            <a:ext cx="8036559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30850" algn="l"/>
              </a:tabLst>
            </a:pPr>
            <a:r>
              <a:rPr sz="30000" b="0" spc="-50" dirty="0">
                <a:solidFill>
                  <a:srgbClr val="BBA175">
                    <a:alpha val="55000"/>
                  </a:srgbClr>
                </a:solidFill>
                <a:latin typeface="Inter V Medium"/>
                <a:cs typeface="Inter V Medium"/>
              </a:rPr>
              <a:t>3</a:t>
            </a:r>
            <a:r>
              <a:rPr sz="30000" b="0" dirty="0">
                <a:solidFill>
                  <a:srgbClr val="BBA175">
                    <a:alpha val="55000"/>
                  </a:srgbClr>
                </a:solidFill>
                <a:latin typeface="Inter V Medium"/>
                <a:cs typeface="Inter V Medium"/>
              </a:rPr>
              <a:t>	</a:t>
            </a:r>
            <a:r>
              <a:rPr sz="30000" b="0" spc="-50" dirty="0">
                <a:solidFill>
                  <a:srgbClr val="DDD8C7">
                    <a:alpha val="55000"/>
                  </a:srgbClr>
                </a:solidFill>
                <a:latin typeface="Inter V Medium"/>
                <a:cs typeface="Inter V Medium"/>
              </a:rPr>
              <a:t>4</a:t>
            </a:r>
            <a:endParaRPr sz="30000" dirty="0">
              <a:solidFill>
                <a:sysClr val="windowText" lastClr="000000">
                  <a:alpha val="55000"/>
                </a:sysClr>
              </a:solidFill>
              <a:latin typeface="Inter V Medium"/>
              <a:cs typeface="Inter V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300" y="1282779"/>
            <a:ext cx="1034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FFFFFF"/>
                </a:solidFill>
                <a:latin typeface="Inter V"/>
                <a:cs typeface="Inter V"/>
              </a:rPr>
              <a:t>ЛЮДИ</a:t>
            </a:r>
            <a:endParaRPr sz="2400" b="1" dirty="0">
              <a:latin typeface="Inter V"/>
              <a:cs typeface="Inter V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96046" y="5026638"/>
            <a:ext cx="175719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Inter V"/>
                <a:cs typeface="Inter V"/>
              </a:rPr>
              <a:t>РАЗВИТИЕ</a:t>
            </a:r>
            <a:endParaRPr sz="2400" b="1">
              <a:latin typeface="Inter V"/>
              <a:cs typeface="Inter V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86598" y="1282779"/>
            <a:ext cx="31826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231F20"/>
                </a:solidFill>
                <a:latin typeface="Inter V"/>
                <a:cs typeface="Inter V"/>
              </a:rPr>
              <a:t>БИЗНЕС-</a:t>
            </a:r>
            <a:r>
              <a:rPr sz="2400" b="1" spc="-10" dirty="0">
                <a:solidFill>
                  <a:srgbClr val="231F20"/>
                </a:solidFill>
                <a:latin typeface="Inter V"/>
                <a:cs typeface="Inter V"/>
              </a:rPr>
              <a:t>ПАРТНЕРЫ</a:t>
            </a:r>
            <a:endParaRPr sz="2400" b="1">
              <a:latin typeface="Inter V"/>
              <a:cs typeface="Inter V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6995" y="5029686"/>
            <a:ext cx="31497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231F20"/>
                </a:solidFill>
                <a:latin typeface="Inter V"/>
                <a:cs typeface="Inter V"/>
              </a:rPr>
              <a:t>ИНФРАСТРУКТУРА</a:t>
            </a:r>
            <a:endParaRPr sz="2400" b="1" dirty="0">
              <a:latin typeface="Inter V"/>
              <a:cs typeface="Inter V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27300" y="1898043"/>
            <a:ext cx="1123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FFFFFF"/>
                </a:solidFill>
                <a:latin typeface="Inter V Medium"/>
                <a:cs typeface="Inter V Medium"/>
              </a:rPr>
              <a:t>МЫ</a:t>
            </a:r>
            <a:r>
              <a:rPr sz="1200" b="0" spc="-10" dirty="0">
                <a:solidFill>
                  <a:srgbClr val="FFFFFF"/>
                </a:solidFill>
                <a:latin typeface="Inter V Medium"/>
                <a:cs typeface="Inter V Medium"/>
              </a:rPr>
              <a:t> </a:t>
            </a:r>
            <a:r>
              <a:rPr sz="1200" b="0" dirty="0">
                <a:solidFill>
                  <a:srgbClr val="FFFFFF"/>
                </a:solidFill>
                <a:latin typeface="Inter V Medium"/>
                <a:cs typeface="Inter V Medium"/>
              </a:rPr>
              <a:t>ВСЕ – </a:t>
            </a:r>
            <a:r>
              <a:rPr sz="1200" b="0" spc="-25" dirty="0">
                <a:solidFill>
                  <a:srgbClr val="FFFFFF"/>
                </a:solidFill>
                <a:latin typeface="Inter V Medium"/>
                <a:cs typeface="Inter V Medium"/>
              </a:rPr>
              <a:t>QNP</a:t>
            </a:r>
            <a:endParaRPr sz="1200">
              <a:latin typeface="Inter V Medium"/>
              <a:cs typeface="Inter V Medium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7300" y="2101192"/>
            <a:ext cx="3665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Вместе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мы</a:t>
            </a:r>
            <a:r>
              <a:rPr sz="1200" spc="-5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сильнее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только</a:t>
            </a:r>
            <a:r>
              <a:rPr sz="1200" spc="-5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вместе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мы</a:t>
            </a:r>
            <a:r>
              <a:rPr sz="1200" spc="-5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сможем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7300" y="2304341"/>
            <a:ext cx="4159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добиваться</a:t>
            </a:r>
            <a:r>
              <a:rPr sz="1200" spc="-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высоких</a:t>
            </a:r>
            <a:r>
              <a:rPr sz="1200" spc="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35" dirty="0">
                <a:solidFill>
                  <a:srgbClr val="FFFFFF"/>
                </a:solidFill>
                <a:latin typeface="Inter V"/>
                <a:cs typeface="Inter V"/>
              </a:rPr>
              <a:t>результатов,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поддерживать</a:t>
            </a:r>
            <a:r>
              <a:rPr sz="1200" spc="-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новые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27300" y="2507490"/>
            <a:ext cx="41281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идеи</a:t>
            </a:r>
            <a:r>
              <a:rPr sz="1200" spc="-3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</a:t>
            </a:r>
            <a:r>
              <a:rPr sz="1200" spc="-3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начинания,</a:t>
            </a:r>
            <a:r>
              <a:rPr sz="1200" spc="-3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внедрять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нововведения</a:t>
            </a:r>
            <a:r>
              <a:rPr sz="1200" spc="-3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</a:t>
            </a:r>
            <a:r>
              <a:rPr sz="1200" spc="-3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поощрять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27300" y="2710639"/>
            <a:ext cx="40068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желание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к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постоянному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совершенствованию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знаний.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27300" y="2913788"/>
            <a:ext cx="33762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Мы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стремимся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выстроить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взаимопонимание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27300" y="3116938"/>
            <a:ext cx="37185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доверие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со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всеми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командами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группы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компаний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7300" y="3320087"/>
            <a:ext cx="1315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</a:t>
            </a:r>
            <a:r>
              <a:rPr sz="1200" spc="-1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ее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 партнерами.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886751" y="1897738"/>
            <a:ext cx="3258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Мы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всегда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находимся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в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поиске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потенциала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86751" y="2100887"/>
            <a:ext cx="34137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и</a:t>
            </a:r>
            <a:r>
              <a:rPr sz="1200" spc="-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перспектив,</a:t>
            </a:r>
            <a:r>
              <a:rPr sz="1200" spc="-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поэтому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 бизнес-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партнерство</a:t>
            </a:r>
            <a:r>
              <a:rPr sz="1200" spc="-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Inter V"/>
                <a:cs typeface="Inter V"/>
              </a:rPr>
              <a:t>–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886751" y="2304036"/>
            <a:ext cx="40328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неотъемлемая</a:t>
            </a:r>
            <a:r>
              <a:rPr sz="1200" spc="-4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часть</a:t>
            </a:r>
            <a:r>
              <a:rPr sz="1200" spc="-4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деятельности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группы</a:t>
            </a:r>
            <a:r>
              <a:rPr sz="1200" spc="-4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компаний.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886751" y="2507185"/>
            <a:ext cx="35134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Мы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верим,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что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профессионализм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в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этой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сфере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86751" y="2710334"/>
            <a:ext cx="37668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приводит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к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лидерству,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а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лидерство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–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к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мотивации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86751" y="2913484"/>
            <a:ext cx="1381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и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поискам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нового.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27300" y="5644491"/>
            <a:ext cx="4017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Стабильная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и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понятная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структура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группы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компаний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50" dirty="0">
                <a:solidFill>
                  <a:srgbClr val="231F20"/>
                </a:solidFill>
                <a:latin typeface="Inter V"/>
                <a:cs typeface="Inter V"/>
              </a:rPr>
              <a:t>–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7300" y="5847641"/>
            <a:ext cx="398970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это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в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первую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очередь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возможность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масштабировать</a:t>
            </a:r>
            <a:endParaRPr sz="1200" dirty="0">
              <a:latin typeface="Inter V"/>
              <a:cs typeface="Inter V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7300" y="6050790"/>
            <a:ext cx="35769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бизнес,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 управлять</a:t>
            </a:r>
            <a:r>
              <a:rPr sz="1200" spc="-1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и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контролировать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процессы,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27300" y="6253939"/>
            <a:ext cx="3347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а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также это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возможность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беспрепятственно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27300" y="6457088"/>
            <a:ext cx="40525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расширять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сферы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деятельности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и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помогать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тем,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кому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7300" y="6660238"/>
            <a:ext cx="1985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действительно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это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 нужно.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0" y="464830"/>
            <a:ext cx="10152380" cy="0"/>
          </a:xfrm>
          <a:custGeom>
            <a:avLst/>
            <a:gdLst/>
            <a:ahLst/>
            <a:cxnLst/>
            <a:rect l="l" t="t" r="r" b="b"/>
            <a:pathLst>
              <a:path w="10152380">
                <a:moveTo>
                  <a:pt x="0" y="0"/>
                </a:moveTo>
                <a:lnTo>
                  <a:pt x="10151999" y="0"/>
                </a:lnTo>
              </a:path>
            </a:pathLst>
          </a:custGeom>
          <a:ln w="6350">
            <a:solidFill>
              <a:srgbClr val="11283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5896174" y="5642042"/>
            <a:ext cx="35528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Открытость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готовность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к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изменениям,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обмен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896174" y="5845191"/>
            <a:ext cx="40601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опытом,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инициативность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успешность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нововведений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896174" y="6048340"/>
            <a:ext cx="26962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обеспечивают</a:t>
            </a:r>
            <a:r>
              <a:rPr sz="1200" spc="-5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компании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лидерство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896174" y="6251489"/>
            <a:ext cx="41884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</a:t>
            </a:r>
            <a:r>
              <a:rPr sz="1200" spc="1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конкурентоспособность.</a:t>
            </a:r>
            <a:r>
              <a:rPr sz="1200" spc="1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Мы</a:t>
            </a:r>
            <a:r>
              <a:rPr sz="1200" spc="1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занимаемся</a:t>
            </a:r>
            <a:r>
              <a:rPr sz="1200" spc="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постоянным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896174" y="6454639"/>
            <a:ext cx="3982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анализом,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поиском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внедрением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новых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технологий.</a:t>
            </a:r>
            <a:endParaRPr sz="1200" dirty="0">
              <a:latin typeface="Inter V"/>
              <a:cs typeface="Inter V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896174" y="6657788"/>
            <a:ext cx="3369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Для</a:t>
            </a:r>
            <a:r>
              <a:rPr sz="1200" spc="-3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нас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важно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видеть</a:t>
            </a:r>
            <a:r>
              <a:rPr sz="1200" spc="-3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перспективу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внести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896174" y="6860937"/>
            <a:ext cx="3769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инновационный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вклад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в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развитие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бизнеса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мира.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9658545" y="523336"/>
            <a:ext cx="5067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112837"/>
                </a:solidFill>
                <a:latin typeface="Inter V"/>
                <a:cs typeface="Inter V"/>
              </a:rPr>
              <a:t>QNP.KZ</a:t>
            </a:r>
            <a:endParaRPr sz="1000">
              <a:latin typeface="Inter V"/>
              <a:cs typeface="Inter V"/>
            </a:endParaRPr>
          </a:p>
        </p:txBody>
      </p:sp>
      <p:sp>
        <p:nvSpPr>
          <p:cNvPr id="42" name="object 29">
            <a:extLst>
              <a:ext uri="{FF2B5EF4-FFF2-40B4-BE49-F238E27FC236}">
                <a16:creationId xmlns:a16="http://schemas.microsoft.com/office/drawing/2014/main" id="{AB91A051-C884-8ED1-CB7E-EF8900A61BF2}"/>
              </a:ext>
            </a:extLst>
          </p:cNvPr>
          <p:cNvSpPr txBox="1"/>
          <p:nvPr/>
        </p:nvSpPr>
        <p:spPr>
          <a:xfrm>
            <a:off x="527300" y="523336"/>
            <a:ext cx="2131060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spc="-25" dirty="0">
                <a:solidFill>
                  <a:srgbClr val="112837"/>
                </a:solidFill>
                <a:latin typeface="Inter V"/>
                <a:cs typeface="Inter V"/>
              </a:rPr>
              <a:t>6</a:t>
            </a:r>
            <a:r>
              <a:rPr lang="en-US" sz="1000" dirty="0">
                <a:solidFill>
                  <a:srgbClr val="112837"/>
                </a:solidFill>
                <a:latin typeface="Inter V"/>
                <a:cs typeface="Inter V"/>
              </a:rPr>
              <a:t>	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12837"/>
                </a:solidFill>
                <a:effectLst/>
                <a:uLnTx/>
                <a:uFillTx/>
                <a:latin typeface="Inter V Medium"/>
                <a:cs typeface="Inter V Medium"/>
              </a:rPr>
              <a:t>WELCOME</a:t>
            </a:r>
            <a:r>
              <a:rPr kumimoji="0" lang="en-US" sz="1000" b="0" i="0" u="none" strike="noStrike" kern="0" cap="none" spc="-40" normalizeH="0" baseline="0" noProof="0" dirty="0">
                <a:ln>
                  <a:noFill/>
                </a:ln>
                <a:solidFill>
                  <a:srgbClr val="112837"/>
                </a:solidFill>
                <a:effectLst/>
                <a:uLnTx/>
                <a:uFillTx/>
                <a:latin typeface="Inter V Medium"/>
                <a:cs typeface="Inter V Medium"/>
              </a:rPr>
              <a:t>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12837"/>
                </a:solidFill>
                <a:effectLst/>
                <a:uLnTx/>
                <a:uFillTx/>
                <a:latin typeface="Inter V Medium"/>
                <a:cs typeface="Inter V Medium"/>
              </a:rPr>
              <a:t>TO</a:t>
            </a:r>
            <a:r>
              <a:rPr kumimoji="0" lang="en-US" sz="1000" b="0" i="0" u="none" strike="noStrike" kern="0" cap="none" spc="-35" normalizeH="0" baseline="0" noProof="0" dirty="0">
                <a:ln>
                  <a:noFill/>
                </a:ln>
                <a:solidFill>
                  <a:srgbClr val="112837"/>
                </a:solidFill>
                <a:effectLst/>
                <a:uLnTx/>
                <a:uFillTx/>
                <a:latin typeface="Inter V Medium"/>
                <a:cs typeface="Inter V Medium"/>
              </a:rPr>
              <a:t> </a:t>
            </a:r>
            <a:r>
              <a:rPr kumimoji="0" lang="en-US" sz="1000" b="0" i="0" u="none" strike="noStrike" kern="0" cap="none" spc="-25" normalizeH="0" baseline="0" noProof="0" dirty="0">
                <a:ln>
                  <a:noFill/>
                </a:ln>
                <a:solidFill>
                  <a:srgbClr val="112837"/>
                </a:solidFill>
                <a:effectLst/>
                <a:uLnTx/>
                <a:uFillTx/>
                <a:latin typeface="Inter V Medium"/>
                <a:cs typeface="Inter V Medium"/>
              </a:rPr>
              <a:t>QNP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112837"/>
              </a:solidFill>
              <a:effectLst/>
              <a:uLnTx/>
              <a:uFillTx/>
              <a:latin typeface="Inter V Medium"/>
              <a:cs typeface="Inter V Medium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8840" algn="l"/>
              </a:tabLst>
            </a:pPr>
            <a:endParaRPr lang="en-US" sz="1000" dirty="0">
              <a:solidFill>
                <a:srgbClr val="112837"/>
              </a:solidFill>
              <a:latin typeface="Inter V Medium"/>
              <a:cs typeface="Inter V Medium"/>
            </a:endParaRPr>
          </a:p>
        </p:txBody>
      </p:sp>
      <p:sp>
        <p:nvSpPr>
          <p:cNvPr id="44" name="object 30">
            <a:extLst>
              <a:ext uri="{FF2B5EF4-FFF2-40B4-BE49-F238E27FC236}">
                <a16:creationId xmlns:a16="http://schemas.microsoft.com/office/drawing/2014/main" id="{03C7FB11-7291-A459-906C-30FAE7DC45C0}"/>
              </a:ext>
            </a:extLst>
          </p:cNvPr>
          <p:cNvSpPr txBox="1"/>
          <p:nvPr/>
        </p:nvSpPr>
        <p:spPr>
          <a:xfrm>
            <a:off x="1005199" y="546126"/>
            <a:ext cx="558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solidFill>
                  <a:srgbClr val="112837"/>
                </a:solidFill>
                <a:latin typeface="Inter V Medium"/>
                <a:cs typeface="Inter V Medium"/>
              </a:rPr>
              <a:t>|</a:t>
            </a:r>
            <a:endParaRPr sz="700" dirty="0">
              <a:latin typeface="Inter V Medium"/>
              <a:cs typeface="Inter V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0000" y="540005"/>
            <a:ext cx="508634" cy="154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70"/>
              </a:lnSpc>
              <a:tabLst>
                <a:tab pos="477520" algn="l"/>
              </a:tabLst>
            </a:pPr>
            <a:r>
              <a:rPr sz="1000" spc="-25" dirty="0">
                <a:solidFill>
                  <a:srgbClr val="164473"/>
                </a:solidFill>
                <a:latin typeface="Inter V"/>
                <a:cs typeface="Inter V"/>
              </a:rPr>
              <a:t>14</a:t>
            </a:r>
            <a:r>
              <a:rPr sz="1000" dirty="0">
                <a:solidFill>
                  <a:srgbClr val="164473"/>
                </a:solidFill>
                <a:latin typeface="Inter V"/>
                <a:cs typeface="Inter V"/>
              </a:rPr>
              <a:t>	</a:t>
            </a:r>
            <a:r>
              <a:rPr sz="1050" b="0" spc="-75" baseline="7936" dirty="0">
                <a:solidFill>
                  <a:srgbClr val="164473"/>
                </a:solidFill>
                <a:latin typeface="Inter V Medium"/>
                <a:cs typeface="Inter V Medium"/>
              </a:rPr>
              <a:t>|</a:t>
            </a:r>
            <a:endParaRPr sz="1050" baseline="7936">
              <a:latin typeface="Inter V Medium"/>
              <a:cs typeface="Inter V Medium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2"/>
            <a:ext cx="10692130" cy="7560309"/>
            <a:chOff x="0" y="12"/>
            <a:chExt cx="10692130" cy="756030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2001" y="12"/>
              <a:ext cx="5400001" cy="755999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2"/>
              <a:ext cx="5292090" cy="3794125"/>
            </a:xfrm>
            <a:custGeom>
              <a:avLst/>
              <a:gdLst/>
              <a:ahLst/>
              <a:cxnLst/>
              <a:rect l="l" t="t" r="r" b="b"/>
              <a:pathLst>
                <a:path w="5292090" h="3794125">
                  <a:moveTo>
                    <a:pt x="5292001" y="0"/>
                  </a:moveTo>
                  <a:lnTo>
                    <a:pt x="0" y="0"/>
                  </a:lnTo>
                  <a:lnTo>
                    <a:pt x="0" y="3794023"/>
                  </a:lnTo>
                  <a:lnTo>
                    <a:pt x="5292001" y="3794023"/>
                  </a:lnTo>
                  <a:lnTo>
                    <a:pt x="5292001" y="0"/>
                  </a:lnTo>
                  <a:close/>
                </a:path>
              </a:pathLst>
            </a:custGeom>
            <a:solidFill>
              <a:srgbClr val="BBA1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2"/>
              <a:ext cx="10692130" cy="7560309"/>
            </a:xfrm>
            <a:custGeom>
              <a:avLst/>
              <a:gdLst/>
              <a:ahLst/>
              <a:cxnLst/>
              <a:rect l="l" t="t" r="r" b="b"/>
              <a:pathLst>
                <a:path w="10692130" h="7560309">
                  <a:moveTo>
                    <a:pt x="5292001" y="3794023"/>
                  </a:moveTo>
                  <a:lnTo>
                    <a:pt x="0" y="3794023"/>
                  </a:lnTo>
                  <a:lnTo>
                    <a:pt x="0" y="7559992"/>
                  </a:lnTo>
                  <a:lnTo>
                    <a:pt x="5292001" y="7559992"/>
                  </a:lnTo>
                  <a:lnTo>
                    <a:pt x="5292001" y="3794023"/>
                  </a:lnTo>
                  <a:close/>
                </a:path>
                <a:path w="10692130" h="7560309">
                  <a:moveTo>
                    <a:pt x="10692003" y="0"/>
                  </a:moveTo>
                  <a:lnTo>
                    <a:pt x="5292001" y="0"/>
                  </a:lnTo>
                  <a:lnTo>
                    <a:pt x="5292001" y="3794023"/>
                  </a:lnTo>
                  <a:lnTo>
                    <a:pt x="10692003" y="3794023"/>
                  </a:lnTo>
                  <a:lnTo>
                    <a:pt x="10692003" y="0"/>
                  </a:lnTo>
                  <a:close/>
                </a:path>
              </a:pathLst>
            </a:custGeom>
            <a:solidFill>
              <a:srgbClr val="DDD8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1174" y="12242"/>
            <a:ext cx="774573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310505" algn="l"/>
              </a:tabLst>
            </a:pPr>
            <a:r>
              <a:rPr sz="30000" b="0" spc="-50" dirty="0">
                <a:solidFill>
                  <a:srgbClr val="DDD8C7">
                    <a:alpha val="55000"/>
                  </a:srgbClr>
                </a:solidFill>
                <a:latin typeface="Inter V Medium"/>
                <a:cs typeface="Inter V Medium"/>
              </a:rPr>
              <a:t>5</a:t>
            </a:r>
            <a:r>
              <a:rPr sz="30000" b="0" dirty="0">
                <a:solidFill>
                  <a:srgbClr val="DDD8C7">
                    <a:alpha val="55000"/>
                  </a:srgbClr>
                </a:solidFill>
                <a:latin typeface="Inter V Medium"/>
                <a:cs typeface="Inter V Medium"/>
              </a:rPr>
              <a:t>	</a:t>
            </a:r>
            <a:r>
              <a:rPr sz="30000" b="0" spc="-50" dirty="0">
                <a:solidFill>
                  <a:srgbClr val="BBA175">
                    <a:alpha val="55000"/>
                  </a:srgbClr>
                </a:solidFill>
                <a:latin typeface="Inter V Medium"/>
                <a:cs typeface="Inter V Medium"/>
              </a:rPr>
              <a:t>6</a:t>
            </a:r>
            <a:endParaRPr sz="30000" dirty="0">
              <a:solidFill>
                <a:sysClr val="windowText" lastClr="000000">
                  <a:alpha val="55000"/>
                </a:sysClr>
              </a:solidFill>
              <a:latin typeface="Inter V Medium"/>
              <a:cs typeface="Inter V Medium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0399" y="3759186"/>
            <a:ext cx="223139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0" b="0" dirty="0">
                <a:solidFill>
                  <a:srgbClr val="BBA175">
                    <a:alpha val="55000"/>
                  </a:srgbClr>
                </a:solidFill>
                <a:latin typeface="Inter V Medium"/>
                <a:cs typeface="Inter V Medium"/>
              </a:rPr>
              <a:t>7</a:t>
            </a:r>
            <a:endParaRPr sz="30000">
              <a:solidFill>
                <a:sysClr val="windowText" lastClr="000000">
                  <a:alpha val="55000"/>
                </a:sysClr>
              </a:solidFill>
              <a:latin typeface="Inter V Medium"/>
              <a:cs typeface="Inter V Medium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9300" y="1282779"/>
            <a:ext cx="1162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Inter V"/>
                <a:cs typeface="Inter V"/>
              </a:rPr>
              <a:t>РЫНКИ</a:t>
            </a:r>
            <a:endParaRPr sz="2400" b="1" dirty="0">
              <a:latin typeface="Inter V"/>
              <a:cs typeface="Inter V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68903" y="1282779"/>
            <a:ext cx="1293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231F20"/>
                </a:solidFill>
                <a:latin typeface="Inter V"/>
                <a:cs typeface="Inter V"/>
              </a:rPr>
              <a:t>СЕРВИС</a:t>
            </a:r>
            <a:endParaRPr sz="2400" b="1">
              <a:latin typeface="Inter V"/>
              <a:cs typeface="Inter V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9300" y="5029686"/>
            <a:ext cx="44561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75" dirty="0">
                <a:solidFill>
                  <a:srgbClr val="231F20"/>
                </a:solidFill>
                <a:latin typeface="Inter V"/>
                <a:cs typeface="Inter V"/>
              </a:rPr>
              <a:t>НАДЕЖНОСТЬ</a:t>
            </a:r>
            <a:r>
              <a:rPr sz="2400" b="1" spc="-11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2400" b="1" spc="-60" dirty="0">
                <a:solidFill>
                  <a:srgbClr val="231F20"/>
                </a:solidFill>
                <a:latin typeface="Inter V"/>
                <a:cs typeface="Inter V"/>
              </a:rPr>
              <a:t>И</a:t>
            </a:r>
            <a:r>
              <a:rPr sz="2400" b="1" spc="-10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2400" b="1" spc="-10" dirty="0">
                <a:solidFill>
                  <a:srgbClr val="231F20"/>
                </a:solidFill>
                <a:latin typeface="Inter V"/>
                <a:cs typeface="Inter V"/>
              </a:rPr>
              <a:t>ГАРАНТИИ</a:t>
            </a:r>
            <a:endParaRPr sz="2400" b="1" dirty="0">
              <a:latin typeface="Inter V"/>
              <a:cs typeface="Inter V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68799" y="1898043"/>
            <a:ext cx="41706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Мы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уделяем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большое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внимание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качеству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оказываемых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68799" y="2101192"/>
            <a:ext cx="3854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услуг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для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строгого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соответствия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работ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и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процедур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868799" y="2304341"/>
            <a:ext cx="41471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требованиям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 законодательства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Республики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Казахстан.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868799" y="2507490"/>
            <a:ext cx="37420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Мы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работаем,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придерживаясь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правил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и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стремясь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68799" y="2710639"/>
            <a:ext cx="2545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к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совершенству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в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оказании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услуг.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9348" y="5644796"/>
            <a:ext cx="3310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Одна</a:t>
            </a:r>
            <a:r>
              <a:rPr sz="1200" spc="-5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из</a:t>
            </a:r>
            <a:r>
              <a:rPr sz="1200" spc="-4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наших</a:t>
            </a:r>
            <a:r>
              <a:rPr sz="1200" spc="-4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главных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целей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–</a:t>
            </a:r>
            <a:r>
              <a:rPr sz="1200" spc="-5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финансовая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09348" y="5847946"/>
            <a:ext cx="34074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стабильность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группы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компаний,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ее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клиентов,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09348" y="6051095"/>
            <a:ext cx="3920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партнеров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и</a:t>
            </a:r>
            <a:r>
              <a:rPr sz="1200" spc="-30" dirty="0">
                <a:solidFill>
                  <a:srgbClr val="231F20"/>
                </a:solidFill>
                <a:latin typeface="Inter V"/>
                <a:cs typeface="Inter V"/>
              </a:rPr>
              <a:t> сотрудников.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Для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этого</a:t>
            </a:r>
            <a:r>
              <a:rPr sz="1200" spc="-3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мы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используем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09348" y="6254244"/>
            <a:ext cx="3976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весь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5" dirty="0">
                <a:solidFill>
                  <a:srgbClr val="231F20"/>
                </a:solidFill>
                <a:latin typeface="Inter V"/>
                <a:cs typeface="Inter V"/>
              </a:rPr>
              <a:t>инструментарий: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увеличение</a:t>
            </a:r>
            <a:r>
              <a:rPr sz="1200" spc="-1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кредитных</a:t>
            </a:r>
            <a:r>
              <a:rPr sz="1200" spc="-1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линий,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09348" y="6457393"/>
            <a:ext cx="35737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создание</a:t>
            </a:r>
            <a:r>
              <a:rPr sz="1200" spc="-4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внутренних</a:t>
            </a:r>
            <a:r>
              <a:rPr sz="1200" spc="-4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резервов,</a:t>
            </a:r>
            <a:r>
              <a:rPr sz="1200" spc="-50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рост</a:t>
            </a:r>
            <a:r>
              <a:rPr sz="1200" spc="-4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рыночной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09348" y="6660543"/>
            <a:ext cx="18751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стоимости</a:t>
            </a:r>
            <a:r>
              <a:rPr sz="1200" spc="-4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Inter V"/>
                <a:cs typeface="Inter V"/>
              </a:rPr>
              <a:t>активов</a:t>
            </a:r>
            <a:r>
              <a:rPr sz="1200" spc="-4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231F20"/>
                </a:solidFill>
                <a:latin typeface="Inter V"/>
                <a:cs typeface="Inter V"/>
              </a:rPr>
              <a:t>и</a:t>
            </a:r>
            <a:r>
              <a:rPr sz="1200" spc="-45" dirty="0">
                <a:solidFill>
                  <a:srgbClr val="231F20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231F20"/>
                </a:solidFill>
                <a:latin typeface="Inter V"/>
                <a:cs typeface="Inter V"/>
              </a:rPr>
              <a:t>т.д.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09348" y="1897585"/>
            <a:ext cx="37884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Мы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держим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руку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на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пульсе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рынка,</a:t>
            </a:r>
            <a:r>
              <a:rPr sz="1200" spc="-4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чтобы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отвечать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9348" y="2100734"/>
            <a:ext cx="4003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его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потребностям</a:t>
            </a:r>
            <a:r>
              <a:rPr sz="1200" spc="-3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и</a:t>
            </a:r>
            <a:r>
              <a:rPr sz="1200" spc="-3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создавать</a:t>
            </a:r>
            <a:r>
              <a:rPr sz="1200" spc="-3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то,</a:t>
            </a:r>
            <a:r>
              <a:rPr sz="1200" spc="-3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что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действительно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09348" y="2303884"/>
            <a:ext cx="38963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нужно,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в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том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числе</a:t>
            </a:r>
            <a:r>
              <a:rPr sz="1200" spc="-35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диверсифицируем</a:t>
            </a:r>
            <a:r>
              <a:rPr sz="1200" spc="-4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услуги</a:t>
            </a:r>
            <a:r>
              <a:rPr sz="1200" spc="-3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через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09348" y="2507033"/>
            <a:ext cx="3453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0" dirty="0">
                <a:solidFill>
                  <a:srgbClr val="FFFFFF"/>
                </a:solidFill>
                <a:latin typeface="Inter V"/>
                <a:cs typeface="Inter V"/>
              </a:rPr>
              <a:t>взаимовыгодное</a:t>
            </a:r>
            <a:r>
              <a:rPr sz="1200" spc="2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Inter V"/>
                <a:cs typeface="Inter V"/>
              </a:rPr>
              <a:t>сотрудничество</a:t>
            </a:r>
            <a:r>
              <a:rPr sz="1200" spc="2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dirty="0">
                <a:solidFill>
                  <a:srgbClr val="FFFFFF"/>
                </a:solidFill>
                <a:latin typeface="Inter V"/>
                <a:cs typeface="Inter V"/>
              </a:rPr>
              <a:t>с</a:t>
            </a:r>
            <a:r>
              <a:rPr sz="1200" spc="20" dirty="0">
                <a:solidFill>
                  <a:srgbClr val="FFFFFF"/>
                </a:solidFill>
                <a:latin typeface="Inter V"/>
                <a:cs typeface="Inter V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внешними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9348" y="2710182"/>
            <a:ext cx="9620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FFFF"/>
                </a:solidFill>
                <a:latin typeface="Inter V"/>
                <a:cs typeface="Inter V"/>
              </a:rPr>
              <a:t>партнерами.</a:t>
            </a:r>
            <a:endParaRPr sz="1200">
              <a:latin typeface="Inter V"/>
              <a:cs typeface="Inter V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1999" y="461655"/>
            <a:ext cx="10170160" cy="6350"/>
          </a:xfrm>
          <a:custGeom>
            <a:avLst/>
            <a:gdLst/>
            <a:ahLst/>
            <a:cxnLst/>
            <a:rect l="l" t="t" r="r" b="b"/>
            <a:pathLst>
              <a:path w="10170160" h="6350">
                <a:moveTo>
                  <a:pt x="0" y="6350"/>
                </a:moveTo>
                <a:lnTo>
                  <a:pt x="10170003" y="6350"/>
                </a:lnTo>
                <a:lnTo>
                  <a:pt x="10170003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112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27300" y="523336"/>
            <a:ext cx="2131060" cy="333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spc="-25" dirty="0">
                <a:solidFill>
                  <a:srgbClr val="112837"/>
                </a:solidFill>
                <a:latin typeface="Inter V"/>
                <a:cs typeface="Inter V"/>
              </a:rPr>
              <a:t>7</a:t>
            </a:r>
            <a:r>
              <a:rPr lang="en-US" sz="1000" dirty="0">
                <a:solidFill>
                  <a:srgbClr val="112837"/>
                </a:solidFill>
                <a:latin typeface="Inter V"/>
                <a:cs typeface="Inter V"/>
              </a:rPr>
              <a:t>	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12837"/>
                </a:solidFill>
                <a:effectLst/>
                <a:uLnTx/>
                <a:uFillTx/>
                <a:latin typeface="Inter V Medium"/>
                <a:cs typeface="Inter V Medium"/>
              </a:rPr>
              <a:t>WELCOME</a:t>
            </a:r>
            <a:r>
              <a:rPr kumimoji="0" lang="en-US" sz="1000" b="0" i="0" u="none" strike="noStrike" kern="0" cap="none" spc="-40" normalizeH="0" baseline="0" noProof="0" dirty="0">
                <a:ln>
                  <a:noFill/>
                </a:ln>
                <a:solidFill>
                  <a:srgbClr val="112837"/>
                </a:solidFill>
                <a:effectLst/>
                <a:uLnTx/>
                <a:uFillTx/>
                <a:latin typeface="Inter V Medium"/>
                <a:cs typeface="Inter V Medium"/>
              </a:rPr>
              <a:t>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112837"/>
                </a:solidFill>
                <a:effectLst/>
                <a:uLnTx/>
                <a:uFillTx/>
                <a:latin typeface="Inter V Medium"/>
                <a:cs typeface="Inter V Medium"/>
              </a:rPr>
              <a:t>TO</a:t>
            </a:r>
            <a:r>
              <a:rPr kumimoji="0" lang="en-US" sz="1000" b="0" i="0" u="none" strike="noStrike" kern="0" cap="none" spc="-35" normalizeH="0" baseline="0" noProof="0" dirty="0">
                <a:ln>
                  <a:noFill/>
                </a:ln>
                <a:solidFill>
                  <a:srgbClr val="112837"/>
                </a:solidFill>
                <a:effectLst/>
                <a:uLnTx/>
                <a:uFillTx/>
                <a:latin typeface="Inter V Medium"/>
                <a:cs typeface="Inter V Medium"/>
              </a:rPr>
              <a:t> </a:t>
            </a:r>
            <a:r>
              <a:rPr kumimoji="0" lang="en-US" sz="1000" b="0" i="0" u="none" strike="noStrike" kern="0" cap="none" spc="-25" normalizeH="0" baseline="0" noProof="0" dirty="0">
                <a:ln>
                  <a:noFill/>
                </a:ln>
                <a:solidFill>
                  <a:srgbClr val="112837"/>
                </a:solidFill>
                <a:effectLst/>
                <a:uLnTx/>
                <a:uFillTx/>
                <a:latin typeface="Inter V Medium"/>
                <a:cs typeface="Inter V Medium"/>
              </a:rPr>
              <a:t>QNP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112837"/>
              </a:solidFill>
              <a:effectLst/>
              <a:uLnTx/>
              <a:uFillTx/>
              <a:latin typeface="Inter V Medium"/>
              <a:cs typeface="Inter V Medium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8840" algn="l"/>
              </a:tabLst>
            </a:pPr>
            <a:endParaRPr lang="en-US" sz="1000" dirty="0">
              <a:solidFill>
                <a:srgbClr val="112837"/>
              </a:solidFill>
              <a:latin typeface="Inter V Medium"/>
              <a:cs typeface="Inter V Medium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005199" y="546126"/>
            <a:ext cx="558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solidFill>
                  <a:srgbClr val="112837"/>
                </a:solidFill>
                <a:latin typeface="Inter V Medium"/>
                <a:cs typeface="Inter V Medium"/>
              </a:rPr>
              <a:t>|</a:t>
            </a:r>
            <a:endParaRPr sz="700" dirty="0">
              <a:latin typeface="Inter V Medium"/>
              <a:cs typeface="Inter V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8B0370D-E603-4FDA-0B92-C0BAE0456C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2"/>
          <a:stretch/>
        </p:blipFill>
        <p:spPr>
          <a:xfrm>
            <a:off x="-8166" y="-18665"/>
            <a:ext cx="10701566" cy="758151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1AEBE6D-2674-B0AB-A959-B1DA6C8A336A}"/>
              </a:ext>
            </a:extLst>
          </p:cNvPr>
          <p:cNvSpPr/>
          <p:nvPr/>
        </p:nvSpPr>
        <p:spPr>
          <a:xfrm>
            <a:off x="-19326" y="1481140"/>
            <a:ext cx="4615171" cy="2171990"/>
          </a:xfrm>
          <a:prstGeom prst="rect">
            <a:avLst/>
          </a:prstGeom>
          <a:solidFill>
            <a:srgbClr val="E5E6E4"/>
          </a:solidFill>
          <a:ln>
            <a:solidFill>
              <a:srgbClr val="E5E6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4" name="object 4"/>
          <p:cNvSpPr/>
          <p:nvPr/>
        </p:nvSpPr>
        <p:spPr>
          <a:xfrm>
            <a:off x="540001" y="461655"/>
            <a:ext cx="10152380" cy="6350"/>
          </a:xfrm>
          <a:custGeom>
            <a:avLst/>
            <a:gdLst/>
            <a:ahLst/>
            <a:cxnLst/>
            <a:rect l="l" t="t" r="r" b="b"/>
            <a:pathLst>
              <a:path w="10152380" h="6350">
                <a:moveTo>
                  <a:pt x="0" y="6350"/>
                </a:moveTo>
                <a:lnTo>
                  <a:pt x="10152001" y="6350"/>
                </a:lnTo>
                <a:lnTo>
                  <a:pt x="10152001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DDD8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27300" y="523336"/>
            <a:ext cx="1035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spc="-5" dirty="0">
                <a:solidFill>
                  <a:srgbClr val="DDD8C7"/>
                </a:solidFill>
                <a:latin typeface="Inter V"/>
                <a:cs typeface="Inter V"/>
              </a:rPr>
              <a:t>8</a:t>
            </a:r>
            <a:endParaRPr sz="1000" dirty="0">
              <a:latin typeface="Inter V"/>
              <a:cs typeface="Inter V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94000" y="523336"/>
            <a:ext cx="11931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DDD8C7"/>
                </a:solidFill>
                <a:latin typeface="Inter V Medium"/>
                <a:cs typeface="Inter V Medium"/>
              </a:rPr>
              <a:t>WELCOME</a:t>
            </a:r>
            <a:r>
              <a:rPr sz="1000" b="0" spc="-40" dirty="0">
                <a:solidFill>
                  <a:srgbClr val="DDD8C7"/>
                </a:solidFill>
                <a:latin typeface="Inter V Medium"/>
                <a:cs typeface="Inter V Medium"/>
              </a:rPr>
              <a:t> </a:t>
            </a:r>
            <a:r>
              <a:rPr sz="1000" b="0" dirty="0">
                <a:solidFill>
                  <a:srgbClr val="DDD8C7"/>
                </a:solidFill>
                <a:latin typeface="Inter V Medium"/>
                <a:cs typeface="Inter V Medium"/>
              </a:rPr>
              <a:t>TO</a:t>
            </a:r>
            <a:r>
              <a:rPr sz="1000" b="0" spc="-35" dirty="0">
                <a:solidFill>
                  <a:srgbClr val="DDD8C7"/>
                </a:solidFill>
                <a:latin typeface="Inter V Medium"/>
                <a:cs typeface="Inter V Medium"/>
              </a:rPr>
              <a:t> </a:t>
            </a:r>
            <a:r>
              <a:rPr sz="1000" b="0" spc="-25" dirty="0">
                <a:solidFill>
                  <a:srgbClr val="DDD8C7"/>
                </a:solidFill>
                <a:latin typeface="Inter V Medium"/>
                <a:cs typeface="Inter V Medium"/>
              </a:rPr>
              <a:t>QNP</a:t>
            </a:r>
            <a:endParaRPr sz="1000" dirty="0">
              <a:latin typeface="Inter V Medium"/>
              <a:cs typeface="Inter V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5199" y="546126"/>
            <a:ext cx="5588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solidFill>
                  <a:srgbClr val="DDD8C7"/>
                </a:solidFill>
                <a:latin typeface="Inter V Medium"/>
                <a:cs typeface="Inter V Medium"/>
              </a:rPr>
              <a:t>|</a:t>
            </a:r>
            <a:endParaRPr sz="700" dirty="0">
              <a:latin typeface="Inter V Medium"/>
              <a:cs typeface="Inter V Medium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B00F8E-438A-DF73-08BE-2FA9DEA0CCD5}"/>
              </a:ext>
            </a:extLst>
          </p:cNvPr>
          <p:cNvSpPr txBox="1"/>
          <p:nvPr/>
        </p:nvSpPr>
        <p:spPr>
          <a:xfrm>
            <a:off x="317500" y="1920804"/>
            <a:ext cx="366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1800" b="1" spc="-15" dirty="0">
                <a:solidFill>
                  <a:schemeClr val="tx1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r>
              <a:rPr lang="kk-KZ" sz="1800" b="1" dirty="0">
                <a:solidFill>
                  <a:schemeClr val="tx1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ТОО «ГОРМОНТАЖПРОЕКТ»</a:t>
            </a:r>
          </a:p>
          <a:p>
            <a:r>
              <a:rPr lang="kk-KZ" sz="1800" b="1" spc="-15" dirty="0">
                <a:solidFill>
                  <a:schemeClr val="tx1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 </a:t>
            </a:r>
            <a:endParaRPr lang="ru-KZ" b="1" dirty="0">
              <a:solidFill>
                <a:schemeClr val="tx1"/>
              </a:solidFill>
              <a:latin typeface="Inter V" panose="02000503000000020004" pitchFamily="2" charset="0"/>
              <a:ea typeface="Inter V" panose="02000503000000020004" pitchFamily="2" charset="0"/>
              <a:cs typeface="Inter V" panose="02000503000000020004" pitchFamily="2" charset="0"/>
            </a:endParaRP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14B6FFE6-3A61-8D9D-FD72-D88C36201312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AAAAACEAAAAAAAAAA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7uzhA8zMzADAwP8Af39/AAAAAAAAAAAAAAAAAAAAAAAAAAAAIQAAABgAAAAUAAAA+jkAALkYAACycgAA4hsAABAgAAAmAAAACAAAAP//////////"/>
              </a:ext>
            </a:extLst>
          </p:cNvSpPr>
          <p:nvPr/>
        </p:nvSpPr>
        <p:spPr>
          <a:xfrm>
            <a:off x="469900" y="2683855"/>
            <a:ext cx="3810000" cy="5137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20955" rIns="0" bIns="0" numCol="1" spcCol="215900" anchor="t"/>
          <a:lstStyle>
            <a:lvl1pPr>
              <a:defRPr cap="none">
                <a:latin typeface="Calibri" pitchFamily="2" charset="-52"/>
                <a:ea typeface="Calibri" pitchFamily="2" charset="-52"/>
                <a:cs typeface="Calibri" pitchFamily="2" charset="-52"/>
              </a:defRPr>
            </a:lvl1pPr>
          </a:lstStyle>
          <a:p>
            <a:pPr marL="20955">
              <a:spcBef>
                <a:spcPts val="165"/>
              </a:spcBef>
            </a:pPr>
            <a:r>
              <a:rPr lang="ru-ru" sz="1400" cap="none" dirty="0">
                <a:solidFill>
                  <a:schemeClr val="tx1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Дата Основания «17» Июня 2011 Г</a:t>
            </a:r>
            <a:r>
              <a:rPr lang="ru-ru" sz="1400" b="1" cap="none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.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0EA174C-D232-EF6F-554E-B7AD04781BD7}"/>
              </a:ext>
            </a:extLst>
          </p:cNvPr>
          <p:cNvSpPr/>
          <p:nvPr/>
        </p:nvSpPr>
        <p:spPr>
          <a:xfrm>
            <a:off x="4595845" y="3948066"/>
            <a:ext cx="6089846" cy="2747569"/>
          </a:xfrm>
          <a:prstGeom prst="rect">
            <a:avLst/>
          </a:prstGeom>
          <a:solidFill>
            <a:srgbClr val="E5E6E4"/>
          </a:solidFill>
          <a:ln>
            <a:solidFill>
              <a:srgbClr val="E5E6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sp>
        <p:nvSpPr>
          <p:cNvPr id="8" name="object 8"/>
          <p:cNvSpPr txBox="1"/>
          <p:nvPr/>
        </p:nvSpPr>
        <p:spPr>
          <a:xfrm>
            <a:off x="5616191" y="4400285"/>
            <a:ext cx="4496435" cy="1909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ru-RU" sz="1400" spc="-20" dirty="0">
                <a:solidFill>
                  <a:srgbClr val="231F20"/>
                </a:solidFill>
                <a:latin typeface="Inter V"/>
                <a:cs typeface="Inter V"/>
              </a:rPr>
              <a:t>Казахстанская независимая компания, предоставляющая комплекс инжиниринговых услуг в области технического обследования зданий и сооружений, экспертизы промышленной безопасности, технического надзора, а также многофакторного обследования и разработку деклараций безопасности гидротехнических сооружений.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5E6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5">
            <a:extLst>
              <a:ext uri="{FF2B5EF4-FFF2-40B4-BE49-F238E27FC236}">
                <a16:creationId xmlns:a16="http://schemas.microsoft.com/office/drawing/2014/main" id="{AADD560E-667A-C71E-82DE-6418E1E16986}"/>
              </a:ext>
            </a:extLst>
          </p:cNvPr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nTEeZhMAAAAlAAAAEQAAAC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WDkAAIhFAAAQAAAAJgAAAAgAAAD//////////w=="/>
              </a:ext>
            </a:extLst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5487"/>
          <a:stretch/>
        </p:blipFill>
        <p:spPr>
          <a:xfrm>
            <a:off x="0" y="0"/>
            <a:ext cx="5880100" cy="7543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object 3"/>
          <p:cNvSpPr txBox="1"/>
          <p:nvPr/>
        </p:nvSpPr>
        <p:spPr>
          <a:xfrm>
            <a:off x="509300" y="1237780"/>
            <a:ext cx="4608800" cy="37247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80"/>
              </a:spcBef>
            </a:pPr>
            <a:r>
              <a:rPr lang="ru-RU" sz="2400" b="1" spc="50" dirty="0">
                <a:solidFill>
                  <a:srgbClr val="112837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Inter V"/>
              </a:rPr>
              <a:t>НАШИ УСЛУГИ</a:t>
            </a:r>
            <a:endParaRPr lang="en-US" sz="2400" b="1" spc="50" dirty="0">
              <a:solidFill>
                <a:srgbClr val="112837"/>
              </a:solidFill>
              <a:latin typeface="Inter SemiBold" panose="020B0502030000000004" pitchFamily="34" charset="0"/>
              <a:ea typeface="Inter SemiBold" panose="020B0502030000000004" pitchFamily="34" charset="0"/>
              <a:cs typeface="Inter V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299" y="3682300"/>
            <a:ext cx="4331721" cy="2249333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>
              <a:defRPr sz="3000" cap="none"/>
            </a:pPr>
            <a:r>
              <a:rPr lang="ru-RU" sz="1600" cap="none" dirty="0">
                <a:solidFill>
                  <a:srgbClr val="112837"/>
                </a:solidFill>
                <a:latin typeface="Inter V" panose="02000503000000020004" pitchFamily="2" charset="0"/>
                <a:ea typeface="Inter V" panose="02000503000000020004" pitchFamily="2" charset="0"/>
                <a:cs typeface="Inter V" panose="02000503000000020004" pitchFamily="2" charset="0"/>
              </a:rPr>
              <a:t>Представляет собой комплекс мероприятий, направленный на получение количественной оценки фактических показателей качества строительных конструкций ЗиС, позволяющий гарантировать безопасность и своевременное выявление недостатков эксплуатируемых объектов, для минимизации эксплуатационных рисков. </a:t>
            </a:r>
          </a:p>
        </p:txBody>
      </p:sp>
      <p:sp>
        <p:nvSpPr>
          <p:cNvPr id="12" name="object 12"/>
          <p:cNvSpPr/>
          <p:nvPr/>
        </p:nvSpPr>
        <p:spPr>
          <a:xfrm>
            <a:off x="540001" y="461655"/>
            <a:ext cx="10152380" cy="6350"/>
          </a:xfrm>
          <a:custGeom>
            <a:avLst/>
            <a:gdLst/>
            <a:ahLst/>
            <a:cxnLst/>
            <a:rect l="l" t="t" r="r" b="b"/>
            <a:pathLst>
              <a:path w="10152380" h="6350">
                <a:moveTo>
                  <a:pt x="0" y="6350"/>
                </a:moveTo>
                <a:lnTo>
                  <a:pt x="10152001" y="6350"/>
                </a:lnTo>
                <a:lnTo>
                  <a:pt x="10152001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112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27300" y="523336"/>
            <a:ext cx="17907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spc="-25" dirty="0">
                <a:solidFill>
                  <a:srgbClr val="112837"/>
                </a:solidFill>
                <a:latin typeface="Inter V"/>
                <a:cs typeface="Inter V"/>
              </a:rPr>
              <a:t>9</a:t>
            </a:r>
            <a:endParaRPr sz="1000" dirty="0">
              <a:solidFill>
                <a:srgbClr val="112837"/>
              </a:solidFill>
              <a:latin typeface="Inter V"/>
              <a:cs typeface="Inter V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94000" y="523336"/>
            <a:ext cx="11931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0" dirty="0">
                <a:solidFill>
                  <a:srgbClr val="112837"/>
                </a:solidFill>
                <a:latin typeface="Inter V Medium"/>
                <a:cs typeface="Inter V Medium"/>
              </a:rPr>
              <a:t>WELCOME</a:t>
            </a:r>
            <a:r>
              <a:rPr sz="1000" b="0" spc="-40" dirty="0">
                <a:solidFill>
                  <a:srgbClr val="112837"/>
                </a:solidFill>
                <a:latin typeface="Inter V Medium"/>
                <a:cs typeface="Inter V Medium"/>
              </a:rPr>
              <a:t> </a:t>
            </a:r>
            <a:r>
              <a:rPr sz="1000" b="0" dirty="0">
                <a:solidFill>
                  <a:srgbClr val="112837"/>
                </a:solidFill>
                <a:latin typeface="Inter V Medium"/>
                <a:cs typeface="Inter V Medium"/>
              </a:rPr>
              <a:t>TO</a:t>
            </a:r>
            <a:r>
              <a:rPr sz="1000" b="0" spc="-35" dirty="0">
                <a:solidFill>
                  <a:srgbClr val="112837"/>
                </a:solidFill>
                <a:latin typeface="Inter V Medium"/>
                <a:cs typeface="Inter V Medium"/>
              </a:rPr>
              <a:t> </a:t>
            </a:r>
            <a:r>
              <a:rPr sz="1000" b="0" spc="-25" dirty="0">
                <a:solidFill>
                  <a:srgbClr val="112837"/>
                </a:solidFill>
                <a:latin typeface="Inter V Medium"/>
                <a:cs typeface="Inter V Medium"/>
              </a:rPr>
              <a:t>QNP</a:t>
            </a:r>
            <a:endParaRPr sz="1000" dirty="0">
              <a:solidFill>
                <a:srgbClr val="112837"/>
              </a:solidFill>
              <a:latin typeface="Inter V Medium"/>
              <a:cs typeface="Inter V 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5199" y="546126"/>
            <a:ext cx="45720" cy="1205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0" dirty="0">
                <a:solidFill>
                  <a:srgbClr val="112837"/>
                </a:solidFill>
                <a:latin typeface="Inter V Medium"/>
                <a:cs typeface="Inter V Medium"/>
              </a:rPr>
              <a:t>|</a:t>
            </a:r>
            <a:endParaRPr sz="700" dirty="0">
              <a:solidFill>
                <a:srgbClr val="112837"/>
              </a:solidFill>
              <a:latin typeface="Inter V Medium"/>
              <a:cs typeface="Inter V Medium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F63D37FC-AFD8-65E8-1ECE-71459250BF44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7DsAADQNAAC5eQAAxBMAABAgAAAmAAAACAAAAP//////////"/>
              </a:ext>
            </a:extLst>
          </p:cNvSpPr>
          <p:nvPr/>
        </p:nvSpPr>
        <p:spPr>
          <a:xfrm>
            <a:off x="406400" y="2072046"/>
            <a:ext cx="5486400" cy="93467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r>
              <a:rPr lang="ru-ru" sz="2000" b="1" cap="none" dirty="0">
                <a:solidFill>
                  <a:srgbClr val="112837"/>
                </a:solidFill>
                <a:latin typeface="Inter V" charset="0"/>
                <a:ea typeface="Inter V" charset="0"/>
                <a:cs typeface="Inter V" charset="0"/>
              </a:rPr>
              <a:t>ТЕХНИЧЕСКОЕ ОБСЛЕДОВАНИЕ НАДЕЖНОСТИ И УСТОЙЧИВОСТИ  ЗДАНИЙ И СООРУЖЕНИЙ </a:t>
            </a:r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CE1E3E63-FE98-9E99-1852-6918DB8F5CBA}"/>
              </a:ext>
            </a:extLst>
          </p:cNvPr>
          <p:cNvSpPr/>
          <p:nvPr/>
        </p:nvSpPr>
        <p:spPr>
          <a:xfrm rot="16200000">
            <a:off x="2306643" y="3989393"/>
            <a:ext cx="7101194" cy="45719"/>
          </a:xfrm>
          <a:custGeom>
            <a:avLst/>
            <a:gdLst/>
            <a:ahLst/>
            <a:cxnLst/>
            <a:rect l="l" t="t" r="r" b="b"/>
            <a:pathLst>
              <a:path w="10152380" h="6350">
                <a:moveTo>
                  <a:pt x="0" y="6350"/>
                </a:moveTo>
                <a:lnTo>
                  <a:pt x="10152001" y="6350"/>
                </a:lnTo>
                <a:lnTo>
                  <a:pt x="10152001" y="0"/>
                </a:lnTo>
                <a:lnTo>
                  <a:pt x="0" y="0"/>
                </a:lnTo>
                <a:lnTo>
                  <a:pt x="0" y="6350"/>
                </a:lnTo>
                <a:close/>
              </a:path>
            </a:pathLst>
          </a:custGeom>
          <a:solidFill>
            <a:srgbClr val="112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358A1EBE-5CFF-2FD3-1E6B-D7A50B563A18}"/>
              </a:ext>
            </a:extLst>
          </p:cNvPr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nTEeZhMAAAAlAAAAZAAAAE0AAAAAkAAAAEgAAACQAAAASAAAAAAAAAAA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v/AA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B/f38A7uzhA8zMzADAwP8Af39/AAAAAAAAAAAAAAAAAAAAAAAAAAAAIQAAABgAAAAUAAAAfAYAAF0eAACMUAAAvUIAABAgAAAmAAAACAAAAP//////////"/>
              </a:ext>
            </a:extLst>
          </p:cNvSpPr>
          <p:nvPr/>
        </p:nvSpPr>
        <p:spPr>
          <a:xfrm>
            <a:off x="6138227" y="1281001"/>
            <a:ext cx="4346826" cy="489949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457200" indent="-457200" algn="l">
              <a:buFont typeface="Wingdings" charset="2"/>
              <a:buChar char="§"/>
              <a:defRPr lang="ru-ru" sz="2800" cap="none">
                <a:solidFill>
                  <a:schemeClr val="bg1"/>
                </a:solidFill>
                <a:latin typeface="Inter" charset="0"/>
                <a:ea typeface="Inter" charset="0"/>
                <a:cs typeface="Calibri" pitchFamily="2" charset="-52"/>
              </a:defRPr>
            </a:pPr>
            <a:r>
              <a:rPr sz="1100" dirty="0">
                <a:solidFill>
                  <a:srgbClr val="112837"/>
                </a:solidFill>
              </a:rPr>
              <a:t>Визуальное и детально-инструментальное обследование строительных конструкций;</a:t>
            </a:r>
          </a:p>
          <a:p>
            <a:pPr marL="457200" indent="-457200" algn="l">
              <a:buFont typeface="Wingdings" charset="2"/>
              <a:buChar char="§"/>
            </a:pPr>
            <a:endParaRPr sz="1100" dirty="0">
              <a:solidFill>
                <a:srgbClr val="112837"/>
              </a:solidFill>
            </a:endParaRPr>
          </a:p>
          <a:p>
            <a:pPr marL="457200" indent="-457200" algn="l">
              <a:buFont typeface="Wingdings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Определение действительных характеристик объекта: прочности и расчетных усилий несущих конструкций, несущей способности строительных элементов</a:t>
            </a:r>
          </a:p>
          <a:p>
            <a:pPr marL="457200" indent="-457200" algn="l">
              <a:buFont typeface="Wingdings" charset="2"/>
              <a:buChar char="§"/>
            </a:pPr>
            <a:endParaRPr lang="en-us" sz="1100" cap="none" dirty="0">
              <a:solidFill>
                <a:srgbClr val="112837"/>
              </a:solidFill>
              <a:latin typeface="Inter" charset="0"/>
              <a:ea typeface="Inter" charset="0"/>
              <a:cs typeface="Calibri" pitchFamily="2" charset="-52"/>
            </a:endParaRPr>
          </a:p>
          <a:p>
            <a:pPr marL="457200" indent="-457200" algn="l">
              <a:buFont typeface="Wingdings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Определение толщины фундаментов, стен (в том числе подпорных) и перекрытий при одностороннем доступе к строительной конструкции;</a:t>
            </a:r>
          </a:p>
          <a:p>
            <a:pPr marL="457200" indent="-457200" algn="l">
              <a:buFont typeface="Wingdings" charset="2"/>
              <a:buChar char="§"/>
            </a:pPr>
            <a:endParaRPr lang="ru-ru" sz="1100" cap="none" dirty="0">
              <a:solidFill>
                <a:srgbClr val="112837"/>
              </a:solidFill>
              <a:latin typeface="Inter" charset="0"/>
              <a:ea typeface="Inter" charset="0"/>
              <a:cs typeface="Calibri" pitchFamily="2" charset="-52"/>
            </a:endParaRPr>
          </a:p>
          <a:p>
            <a:pPr marL="457200" indent="-457200" algn="l">
              <a:buFont typeface="Wingdings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Измерение твердости металла;</a:t>
            </a:r>
            <a:endParaRPr lang="en-us" sz="1100" cap="none" dirty="0">
              <a:solidFill>
                <a:srgbClr val="112837"/>
              </a:solidFill>
              <a:latin typeface="Inter" charset="0"/>
              <a:ea typeface="Inter" charset="0"/>
              <a:cs typeface="Calibri" pitchFamily="2" charset="-52"/>
            </a:endParaRPr>
          </a:p>
          <a:p>
            <a:pPr marL="457200" indent="-457200" algn="l">
              <a:buFont typeface="Wingdings" charset="2"/>
              <a:buChar char="§"/>
            </a:pPr>
            <a:endParaRPr lang="ru-ru" sz="1100" cap="none" dirty="0">
              <a:solidFill>
                <a:srgbClr val="112837"/>
              </a:solidFill>
              <a:latin typeface="Inter" charset="0"/>
              <a:ea typeface="Inter" charset="0"/>
              <a:cs typeface="Calibri" pitchFamily="2" charset="-52"/>
            </a:endParaRPr>
          </a:p>
          <a:p>
            <a:pPr marL="457200" indent="-457200" algn="l">
              <a:buFont typeface="Wingdings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Измерение толщины защитного слоя бетона до</a:t>
            </a:r>
            <a:r>
              <a:rPr lang="en-us" sz="1100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 </a:t>
            </a:r>
            <a:r>
              <a:rPr lang="ru-ru" sz="1100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стержня арматуры, определение диаметра стержня арматуры, обнаружение стержней арматуры;</a:t>
            </a:r>
          </a:p>
          <a:p>
            <a:pPr marL="457200" indent="-457200">
              <a:buFont typeface="Wingdings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Выполнение </a:t>
            </a:r>
            <a:r>
              <a:rPr lang="ru-ru" sz="1100" cap="none" dirty="0" err="1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георадиолокационных</a:t>
            </a:r>
            <a:r>
              <a:rPr lang="ru-ru" sz="1100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 изысканий (георадар «Зонд 12Е»);</a:t>
            </a:r>
          </a:p>
          <a:p>
            <a:pPr marL="457200" indent="-457200">
              <a:buFont typeface="Wingdings" charset="2"/>
              <a:buChar char="§"/>
            </a:pPr>
            <a:endParaRPr lang="ru-RU" sz="1100" dirty="0">
              <a:solidFill>
                <a:srgbClr val="112837"/>
              </a:solidFill>
              <a:latin typeface="Inter" charset="0"/>
              <a:ea typeface="Inter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Определение толщины защитного слоя бетона, и наличия дефектных зон связанных с трещинами, и повышенной влажностью, а также пористостью бетона в железобетонных конструкциях; </a:t>
            </a:r>
          </a:p>
          <a:p>
            <a:pPr marL="457200" indent="-457200">
              <a:buFont typeface="Wingdings" charset="2"/>
              <a:buChar char="§"/>
            </a:pPr>
            <a:endParaRPr lang="ru-RU" sz="1100" dirty="0">
              <a:solidFill>
                <a:srgbClr val="112837"/>
              </a:solidFill>
              <a:latin typeface="Inter" charset="0"/>
              <a:ea typeface="Inter" charset="0"/>
            </a:endParaRPr>
          </a:p>
          <a:p>
            <a:pPr marL="457200" indent="-457200">
              <a:buFont typeface="Wingdings" charset="2"/>
              <a:buChar char="§"/>
            </a:pPr>
            <a:r>
              <a:rPr lang="ru-ru" sz="1100" cap="none" dirty="0">
                <a:solidFill>
                  <a:srgbClr val="112837"/>
                </a:solidFill>
                <a:latin typeface="Inter" charset="0"/>
                <a:ea typeface="Inter" charset="0"/>
                <a:cs typeface="Calibri" pitchFamily="2" charset="-52"/>
              </a:rPr>
              <a:t>Определение мощности насыпных, и деформированных грунтов, картирование геологических структур, восстановление геометрии относительно протяжённых границ;</a:t>
            </a:r>
          </a:p>
          <a:p>
            <a:pPr marL="457200" indent="-457200">
              <a:buFont typeface="Wingdings" charset="2"/>
              <a:buChar char="§"/>
            </a:pPr>
            <a:endParaRPr lang="ru-RU" sz="1100" dirty="0">
              <a:solidFill>
                <a:srgbClr val="112837"/>
              </a:solidFill>
              <a:latin typeface="Inter" charset="0"/>
              <a:ea typeface="Inter" charset="0"/>
            </a:endParaRPr>
          </a:p>
          <a:p>
            <a:pPr marL="457200" indent="-457200" algn="l">
              <a:buFont typeface="Wingdings" charset="2"/>
              <a:buChar char="§"/>
            </a:pPr>
            <a:endParaRPr lang="ru-ru" sz="1100" cap="none" dirty="0">
              <a:solidFill>
                <a:srgbClr val="112837"/>
              </a:solidFill>
              <a:latin typeface="Inter" charset="0"/>
              <a:ea typeface="Inter" charset="0"/>
              <a:cs typeface="Calibri" pitchFamily="2" charset="-5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</TotalTime>
  <Words>1085</Words>
  <Application>Microsoft Office PowerPoint</Application>
  <PresentationFormat>Произвольный</PresentationFormat>
  <Paragraphs>216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Calibri</vt:lpstr>
      <vt:lpstr>Century Gothic</vt:lpstr>
      <vt:lpstr>Inter</vt:lpstr>
      <vt:lpstr>Inter SemiBold</vt:lpstr>
      <vt:lpstr>Inter V</vt:lpstr>
      <vt:lpstr>Inter V Extra Bold</vt:lpstr>
      <vt:lpstr>Inter V Light</vt:lpstr>
      <vt:lpstr>Inter V Medium</vt:lpstr>
      <vt:lpstr>Wingdings</vt:lpstr>
      <vt:lpstr>Office Theme</vt:lpstr>
      <vt:lpstr>Презентация PowerPoint</vt:lpstr>
      <vt:lpstr>Презентация PowerPoint</vt:lpstr>
      <vt:lpstr>СОДЕРЖАНИЕ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22</cp:revision>
  <cp:lastPrinted>2024-06-07T12:38:13Z</cp:lastPrinted>
  <dcterms:created xsi:type="dcterms:W3CDTF">2024-01-30T10:19:53Z</dcterms:created>
  <dcterms:modified xsi:type="dcterms:W3CDTF">2024-06-13T08:01:39Z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2024-01-30T00:00:00Z</vt:filetime>
  </property>
  <property fmtid="{D5CDD505-2E9C-101B-9397-08002B2CF9AE}" pid="3" name="Creator">
    <vt:lpwstr>Adobe InDesign 18.1 (Windows)</vt:lpwstr>
  </property>
  <property fmtid="{D5CDD505-2E9C-101B-9397-08002B2CF9AE}" pid="4" name="LastSaved">
    <vt:filetime>2024-01-30T00:00:00Z</vt:filetime>
  </property>
  <property fmtid="{D5CDD505-2E9C-101B-9397-08002B2CF9AE}" pid="5" name="Producer">
    <vt:lpwstr>Adobe PDF Library 17.0</vt:lpwstr>
  </property>
</Properties>
</file>