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7" r:id="rId1"/>
    <p:sldMasterId id="2147483720" r:id="rId2"/>
    <p:sldMasterId id="2147483654" r:id="rId3"/>
  </p:sldMasterIdLst>
  <p:notesMasterIdLst>
    <p:notesMasterId r:id="rId23"/>
  </p:notesMasterIdLst>
  <p:handoutMasterIdLst>
    <p:handoutMasterId r:id="rId24"/>
  </p:handoutMasterIdLst>
  <p:sldIdLst>
    <p:sldId id="1066" r:id="rId4"/>
    <p:sldId id="1090" r:id="rId5"/>
    <p:sldId id="1089" r:id="rId6"/>
    <p:sldId id="1071" r:id="rId7"/>
    <p:sldId id="1091" r:id="rId8"/>
    <p:sldId id="1070" r:id="rId9"/>
    <p:sldId id="1086" r:id="rId10"/>
    <p:sldId id="1087" r:id="rId11"/>
    <p:sldId id="1088" r:id="rId12"/>
    <p:sldId id="1073" r:id="rId13"/>
    <p:sldId id="1074" r:id="rId14"/>
    <p:sldId id="1082" r:id="rId15"/>
    <p:sldId id="1083" r:id="rId16"/>
    <p:sldId id="1092" r:id="rId17"/>
    <p:sldId id="1093" r:id="rId18"/>
    <p:sldId id="1077" r:id="rId19"/>
    <p:sldId id="1079" r:id="rId20"/>
    <p:sldId id="1085" r:id="rId21"/>
    <p:sldId id="1069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7ACF239-790B-4FCD-B460-77224F957764}">
          <p14:sldIdLst>
            <p14:sldId id="1066"/>
            <p14:sldId id="1090"/>
            <p14:sldId id="1089"/>
            <p14:sldId id="1071"/>
            <p14:sldId id="1091"/>
            <p14:sldId id="1070"/>
            <p14:sldId id="1086"/>
            <p14:sldId id="1087"/>
            <p14:sldId id="1088"/>
            <p14:sldId id="1073"/>
            <p14:sldId id="1074"/>
            <p14:sldId id="1082"/>
            <p14:sldId id="1083"/>
            <p14:sldId id="1092"/>
            <p14:sldId id="1093"/>
            <p14:sldId id="1077"/>
            <p14:sldId id="1079"/>
            <p14:sldId id="1085"/>
            <p14:sldId id="10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57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rgey Ivanov" initials="SI" lastIdx="1" clrIdx="0">
    <p:extLst>
      <p:ext uri="{19B8F6BF-5375-455C-9EA6-DF929625EA0E}">
        <p15:presenceInfo xmlns:p15="http://schemas.microsoft.com/office/powerpoint/2012/main" userId="S::sergey.ivanov@simucomp.com::953e0ba9-0c13-4e6c-b08d-b1cedf80b9f1" providerId="AD"/>
      </p:ext>
    </p:extLst>
  </p:cmAuthor>
  <p:cmAuthor id="2" name="SPG" initials="S" lastIdx="1" clrIdx="1">
    <p:extLst>
      <p:ext uri="{19B8F6BF-5375-455C-9EA6-DF929625EA0E}">
        <p15:presenceInfo xmlns:p15="http://schemas.microsoft.com/office/powerpoint/2012/main" userId="SP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5606"/>
    <a:srgbClr val="FFFFFE"/>
    <a:srgbClr val="FF7F02"/>
    <a:srgbClr val="CB5317"/>
    <a:srgbClr val="FF7F00"/>
    <a:srgbClr val="343434"/>
    <a:srgbClr val="FF6201"/>
    <a:srgbClr val="FFFFFF"/>
    <a:srgbClr val="FF7F01"/>
    <a:srgbClr val="94C4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3916" autoAdjust="0"/>
  </p:normalViewPr>
  <p:slideViewPr>
    <p:cSldViewPr snapToGrid="0" snapToObjects="1">
      <p:cViewPr varScale="1">
        <p:scale>
          <a:sx n="43" d="100"/>
          <a:sy n="43" d="100"/>
        </p:scale>
        <p:origin x="67" y="322"/>
      </p:cViewPr>
      <p:guideLst>
        <p:guide orient="horz" pos="1557"/>
        <p:guide pos="381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1" d="100"/>
          <a:sy n="81" d="100"/>
        </p:scale>
        <p:origin x="293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-Inspection ТОО" userId="7068e808a7e65dde" providerId="LiveId" clId="{0DA0AA1C-B6E4-462B-8676-6B89C04C311C}"/>
    <pc:docChg chg="undo custSel modSld">
      <pc:chgData name="Q-Inspection ТОО" userId="7068e808a7e65dde" providerId="LiveId" clId="{0DA0AA1C-B6E4-462B-8676-6B89C04C311C}" dt="2024-06-18T11:39:48.994" v="37" actId="1582"/>
      <pc:docMkLst>
        <pc:docMk/>
      </pc:docMkLst>
      <pc:sldChg chg="delSp modSp mod">
        <pc:chgData name="Q-Inspection ТОО" userId="7068e808a7e65dde" providerId="LiveId" clId="{0DA0AA1C-B6E4-462B-8676-6B89C04C311C}" dt="2024-06-18T11:39:48.994" v="37" actId="1582"/>
        <pc:sldMkLst>
          <pc:docMk/>
          <pc:sldMk cId="3361731158" sldId="1077"/>
        </pc:sldMkLst>
        <pc:picChg chg="del">
          <ac:chgData name="Q-Inspection ТОО" userId="7068e808a7e65dde" providerId="LiveId" clId="{0DA0AA1C-B6E4-462B-8676-6B89C04C311C}" dt="2024-06-18T10:29:37.159" v="9" actId="478"/>
          <ac:picMkLst>
            <pc:docMk/>
            <pc:sldMk cId="3361731158" sldId="1077"/>
            <ac:picMk id="3" creationId="{6C40A223-0FBE-5813-AB30-9601BFF80D1A}"/>
          </ac:picMkLst>
        </pc:picChg>
        <pc:picChg chg="mod">
          <ac:chgData name="Q-Inspection ТОО" userId="7068e808a7e65dde" providerId="LiveId" clId="{0DA0AA1C-B6E4-462B-8676-6B89C04C311C}" dt="2024-06-18T11:39:48.994" v="37" actId="1582"/>
          <ac:picMkLst>
            <pc:docMk/>
            <pc:sldMk cId="3361731158" sldId="1077"/>
            <ac:picMk id="38" creationId="{C00B5E15-C00D-5C6C-9467-6F4938FD9A64}"/>
          </ac:picMkLst>
        </pc:picChg>
        <pc:picChg chg="mod">
          <ac:chgData name="Q-Inspection ТОО" userId="7068e808a7e65dde" providerId="LiveId" clId="{0DA0AA1C-B6E4-462B-8676-6B89C04C311C}" dt="2024-06-18T11:39:38.965" v="33" actId="1582"/>
          <ac:picMkLst>
            <pc:docMk/>
            <pc:sldMk cId="3361731158" sldId="1077"/>
            <ac:picMk id="42" creationId="{DCCE99AA-A963-819C-D78D-5573C03DED0F}"/>
          </ac:picMkLst>
        </pc:picChg>
        <pc:picChg chg="mod">
          <ac:chgData name="Q-Inspection ТОО" userId="7068e808a7e65dde" providerId="LiveId" clId="{0DA0AA1C-B6E4-462B-8676-6B89C04C311C}" dt="2024-06-18T11:39:43.782" v="35" actId="1582"/>
          <ac:picMkLst>
            <pc:docMk/>
            <pc:sldMk cId="3361731158" sldId="1077"/>
            <ac:picMk id="47" creationId="{ABF89D66-65AF-923C-C042-F9247DF7DC00}"/>
          </ac:picMkLst>
        </pc:picChg>
      </pc:sldChg>
      <pc:sldChg chg="modSp mod">
        <pc:chgData name="Q-Inspection ТОО" userId="7068e808a7e65dde" providerId="LiveId" clId="{0DA0AA1C-B6E4-462B-8676-6B89C04C311C}" dt="2024-06-18T11:38:53.041" v="20" actId="208"/>
        <pc:sldMkLst>
          <pc:docMk/>
          <pc:sldMk cId="474678464" sldId="1079"/>
        </pc:sldMkLst>
        <pc:picChg chg="mod">
          <ac:chgData name="Q-Inspection ТОО" userId="7068e808a7e65dde" providerId="LiveId" clId="{0DA0AA1C-B6E4-462B-8676-6B89C04C311C}" dt="2024-06-18T11:38:40.302" v="16" actId="208"/>
          <ac:picMkLst>
            <pc:docMk/>
            <pc:sldMk cId="474678464" sldId="1079"/>
            <ac:picMk id="6" creationId="{FFC1A54C-F80D-58B7-2721-6E31D5B45832}"/>
          </ac:picMkLst>
        </pc:picChg>
        <pc:picChg chg="mod">
          <ac:chgData name="Q-Inspection ТОО" userId="7068e808a7e65dde" providerId="LiveId" clId="{0DA0AA1C-B6E4-462B-8676-6B89C04C311C}" dt="2024-06-18T11:38:47.554" v="18" actId="1582"/>
          <ac:picMkLst>
            <pc:docMk/>
            <pc:sldMk cId="474678464" sldId="1079"/>
            <ac:picMk id="8" creationId="{ACC67755-D9D6-9EEE-D1AE-A6FDE507BCFF}"/>
          </ac:picMkLst>
        </pc:picChg>
        <pc:picChg chg="mod">
          <ac:chgData name="Q-Inspection ТОО" userId="7068e808a7e65dde" providerId="LiveId" clId="{0DA0AA1C-B6E4-462B-8676-6B89C04C311C}" dt="2024-06-18T11:38:53.041" v="20" actId="208"/>
          <ac:picMkLst>
            <pc:docMk/>
            <pc:sldMk cId="474678464" sldId="1079"/>
            <ac:picMk id="10" creationId="{87B5F46C-77C5-8165-C5AF-C6532A83294A}"/>
          </ac:picMkLst>
        </pc:picChg>
      </pc:sldChg>
      <pc:sldChg chg="modSp mod">
        <pc:chgData name="Q-Inspection ТОО" userId="7068e808a7e65dde" providerId="LiveId" clId="{0DA0AA1C-B6E4-462B-8676-6B89C04C311C}" dt="2024-06-18T10:09:50.710" v="7" actId="732"/>
        <pc:sldMkLst>
          <pc:docMk/>
          <pc:sldMk cId="1991429620" sldId="1083"/>
        </pc:sldMkLst>
        <pc:picChg chg="mod modCrop">
          <ac:chgData name="Q-Inspection ТОО" userId="7068e808a7e65dde" providerId="LiveId" clId="{0DA0AA1C-B6E4-462B-8676-6B89C04C311C}" dt="2024-06-18T10:09:50.710" v="7" actId="732"/>
          <ac:picMkLst>
            <pc:docMk/>
            <pc:sldMk cId="1991429620" sldId="1083"/>
            <ac:picMk id="32" creationId="{9FCAA298-A947-1BCE-9E35-6DFE4BEF0409}"/>
          </ac:picMkLst>
        </pc:picChg>
      </pc:sldChg>
      <pc:sldChg chg="modSp mod">
        <pc:chgData name="Q-Inspection ТОО" userId="7068e808a7e65dde" providerId="LiveId" clId="{0DA0AA1C-B6E4-462B-8676-6B89C04C311C}" dt="2024-06-18T11:39:28.408" v="31" actId="208"/>
        <pc:sldMkLst>
          <pc:docMk/>
          <pc:sldMk cId="1968466247" sldId="1085"/>
        </pc:sldMkLst>
        <pc:picChg chg="mod">
          <ac:chgData name="Q-Inspection ТОО" userId="7068e808a7e65dde" providerId="LiveId" clId="{0DA0AA1C-B6E4-462B-8676-6B89C04C311C}" dt="2024-06-18T11:39:26.957" v="30" actId="208"/>
          <ac:picMkLst>
            <pc:docMk/>
            <pc:sldMk cId="1968466247" sldId="1085"/>
            <ac:picMk id="3" creationId="{6C40A223-0FBE-5813-AB30-9601BFF80D1A}"/>
          </ac:picMkLst>
        </pc:picChg>
        <pc:picChg chg="mod">
          <ac:chgData name="Q-Inspection ТОО" userId="7068e808a7e65dde" providerId="LiveId" clId="{0DA0AA1C-B6E4-462B-8676-6B89C04C311C}" dt="2024-06-18T11:39:02.147" v="22" actId="1582"/>
          <ac:picMkLst>
            <pc:docMk/>
            <pc:sldMk cId="1968466247" sldId="1085"/>
            <ac:picMk id="38" creationId="{C00B5E15-C00D-5C6C-9467-6F4938FD9A64}"/>
          </ac:picMkLst>
        </pc:picChg>
        <pc:picChg chg="mod">
          <ac:chgData name="Q-Inspection ТОО" userId="7068e808a7e65dde" providerId="LiveId" clId="{0DA0AA1C-B6E4-462B-8676-6B89C04C311C}" dt="2024-06-18T11:39:28.408" v="31" actId="208"/>
          <ac:picMkLst>
            <pc:docMk/>
            <pc:sldMk cId="1968466247" sldId="1085"/>
            <ac:picMk id="42" creationId="{DCCE99AA-A963-819C-D78D-5573C03DED0F}"/>
          </ac:picMkLst>
        </pc:picChg>
        <pc:picChg chg="mod">
          <ac:chgData name="Q-Inspection ТОО" userId="7068e808a7e65dde" providerId="LiveId" clId="{0DA0AA1C-B6E4-462B-8676-6B89C04C311C}" dt="2024-06-18T11:39:12.417" v="25" actId="1582"/>
          <ac:picMkLst>
            <pc:docMk/>
            <pc:sldMk cId="1968466247" sldId="1085"/>
            <ac:picMk id="47" creationId="{ABF89D66-65AF-923C-C042-F9247DF7DC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A78F288-5E3C-4F81-AD43-7789565D29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82D620-2592-455C-9AF4-8E2D0C2F79A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FFCE6C-E7E6-4C35-A8B5-8F9784AA6873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5628E3-CFC5-471A-B6A2-9F949B2E81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586937-338C-4D39-8822-B1F000CF62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E77762-F59A-4FB1-90F9-50BE76F03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58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46D5B-6567-794D-8CBA-5CCA973D6774}" type="datetimeFigureOut">
              <a:t>18.06.2024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EDE2F8-02D4-C448-B364-7246A6689E7F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93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6117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E068B56-E8B3-3EB0-E769-3B1F9BE8F2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Блок-схема: процесс 19">
            <a:extLst>
              <a:ext uri="{FF2B5EF4-FFF2-40B4-BE49-F238E27FC236}">
                <a16:creationId xmlns:a16="http://schemas.microsoft.com/office/drawing/2014/main" id="{4C5CDF40-84AD-4F6A-97C1-1FA7BF8C0745}"/>
              </a:ext>
            </a:extLst>
          </p:cNvPr>
          <p:cNvSpPr/>
          <p:nvPr userDrawn="1"/>
        </p:nvSpPr>
        <p:spPr>
          <a:xfrm flipH="1" flipV="1">
            <a:off x="-12762" y="223089"/>
            <a:ext cx="6497499" cy="489525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43"/>
              <a:gd name="connsiteX1" fmla="*/ 10000 w 10000"/>
              <a:gd name="connsiteY1" fmla="*/ 0 h 10043"/>
              <a:gd name="connsiteX2" fmla="*/ 10000 w 10000"/>
              <a:gd name="connsiteY2" fmla="*/ 10000 h 10043"/>
              <a:gd name="connsiteX3" fmla="*/ 375 w 10000"/>
              <a:gd name="connsiteY3" fmla="*/ 10043 h 10043"/>
              <a:gd name="connsiteX4" fmla="*/ 0 w 10000"/>
              <a:gd name="connsiteY4" fmla="*/ 10000 h 10043"/>
              <a:gd name="connsiteX5" fmla="*/ 0 w 10000"/>
              <a:gd name="connsiteY5" fmla="*/ 0 h 10043"/>
              <a:gd name="connsiteX0" fmla="*/ 0 w 10000"/>
              <a:gd name="connsiteY0" fmla="*/ 0 h 10043"/>
              <a:gd name="connsiteX1" fmla="*/ 10000 w 10000"/>
              <a:gd name="connsiteY1" fmla="*/ 0 h 10043"/>
              <a:gd name="connsiteX2" fmla="*/ 10000 w 10000"/>
              <a:gd name="connsiteY2" fmla="*/ 10000 h 10043"/>
              <a:gd name="connsiteX3" fmla="*/ 375 w 10000"/>
              <a:gd name="connsiteY3" fmla="*/ 10043 h 10043"/>
              <a:gd name="connsiteX4" fmla="*/ 0 w 10000"/>
              <a:gd name="connsiteY4" fmla="*/ 0 h 10043"/>
              <a:gd name="connsiteX0" fmla="*/ 0 w 10000"/>
              <a:gd name="connsiteY0" fmla="*/ 0 h 10043"/>
              <a:gd name="connsiteX1" fmla="*/ 10000 w 10000"/>
              <a:gd name="connsiteY1" fmla="*/ 0 h 10043"/>
              <a:gd name="connsiteX2" fmla="*/ 10000 w 10000"/>
              <a:gd name="connsiteY2" fmla="*/ 10000 h 10043"/>
              <a:gd name="connsiteX3" fmla="*/ 375 w 10000"/>
              <a:gd name="connsiteY3" fmla="*/ 10043 h 10043"/>
              <a:gd name="connsiteX4" fmla="*/ 0 w 10000"/>
              <a:gd name="connsiteY4" fmla="*/ 0 h 10043"/>
              <a:gd name="connsiteX0" fmla="*/ 0 w 10000"/>
              <a:gd name="connsiteY0" fmla="*/ 0 h 10043"/>
              <a:gd name="connsiteX1" fmla="*/ 10000 w 10000"/>
              <a:gd name="connsiteY1" fmla="*/ 0 h 10043"/>
              <a:gd name="connsiteX2" fmla="*/ 10000 w 10000"/>
              <a:gd name="connsiteY2" fmla="*/ 10000 h 10043"/>
              <a:gd name="connsiteX3" fmla="*/ 5941 w 10000"/>
              <a:gd name="connsiteY3" fmla="*/ 9930 h 10043"/>
              <a:gd name="connsiteX4" fmla="*/ 375 w 10000"/>
              <a:gd name="connsiteY4" fmla="*/ 10043 h 10043"/>
              <a:gd name="connsiteX5" fmla="*/ 0 w 10000"/>
              <a:gd name="connsiteY5" fmla="*/ 0 h 10043"/>
              <a:gd name="connsiteX0" fmla="*/ 0 w 10000"/>
              <a:gd name="connsiteY0" fmla="*/ 0 h 10043"/>
              <a:gd name="connsiteX1" fmla="*/ 5941 w 10000"/>
              <a:gd name="connsiteY1" fmla="*/ 29 h 10043"/>
              <a:gd name="connsiteX2" fmla="*/ 10000 w 10000"/>
              <a:gd name="connsiteY2" fmla="*/ 0 h 10043"/>
              <a:gd name="connsiteX3" fmla="*/ 10000 w 10000"/>
              <a:gd name="connsiteY3" fmla="*/ 10000 h 10043"/>
              <a:gd name="connsiteX4" fmla="*/ 5941 w 10000"/>
              <a:gd name="connsiteY4" fmla="*/ 9930 h 10043"/>
              <a:gd name="connsiteX5" fmla="*/ 375 w 10000"/>
              <a:gd name="connsiteY5" fmla="*/ 10043 h 10043"/>
              <a:gd name="connsiteX6" fmla="*/ 0 w 10000"/>
              <a:gd name="connsiteY6" fmla="*/ 0 h 10043"/>
              <a:gd name="connsiteX0" fmla="*/ 0 w 10000"/>
              <a:gd name="connsiteY0" fmla="*/ 0 h 10043"/>
              <a:gd name="connsiteX1" fmla="*/ 5941 w 10000"/>
              <a:gd name="connsiteY1" fmla="*/ 29 h 10043"/>
              <a:gd name="connsiteX2" fmla="*/ 10000 w 10000"/>
              <a:gd name="connsiteY2" fmla="*/ 10000 h 10043"/>
              <a:gd name="connsiteX3" fmla="*/ 5941 w 10000"/>
              <a:gd name="connsiteY3" fmla="*/ 9930 h 10043"/>
              <a:gd name="connsiteX4" fmla="*/ 375 w 10000"/>
              <a:gd name="connsiteY4" fmla="*/ 10043 h 10043"/>
              <a:gd name="connsiteX5" fmla="*/ 0 w 10000"/>
              <a:gd name="connsiteY5" fmla="*/ 0 h 10043"/>
              <a:gd name="connsiteX0" fmla="*/ 0 w 5941"/>
              <a:gd name="connsiteY0" fmla="*/ 0 h 10043"/>
              <a:gd name="connsiteX1" fmla="*/ 5941 w 5941"/>
              <a:gd name="connsiteY1" fmla="*/ 29 h 10043"/>
              <a:gd name="connsiteX2" fmla="*/ 5941 w 5941"/>
              <a:gd name="connsiteY2" fmla="*/ 9930 h 10043"/>
              <a:gd name="connsiteX3" fmla="*/ 375 w 5941"/>
              <a:gd name="connsiteY3" fmla="*/ 10043 h 10043"/>
              <a:gd name="connsiteX4" fmla="*/ 0 w 5941"/>
              <a:gd name="connsiteY4" fmla="*/ 0 h 1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1" h="10043">
                <a:moveTo>
                  <a:pt x="0" y="0"/>
                </a:moveTo>
                <a:lnTo>
                  <a:pt x="5941" y="29"/>
                </a:lnTo>
                <a:lnTo>
                  <a:pt x="5941" y="9930"/>
                </a:lnTo>
                <a:lnTo>
                  <a:pt x="375" y="10043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KZ" sz="1200" dirty="0"/>
          </a:p>
        </p:txBody>
      </p:sp>
      <p:sp>
        <p:nvSpPr>
          <p:cNvPr id="4" name="Блок-схема: процесс 19">
            <a:extLst>
              <a:ext uri="{FF2B5EF4-FFF2-40B4-BE49-F238E27FC236}">
                <a16:creationId xmlns:a16="http://schemas.microsoft.com/office/drawing/2014/main" id="{E8510C0F-59FC-E91F-19C8-980A312EC96D}"/>
              </a:ext>
            </a:extLst>
          </p:cNvPr>
          <p:cNvSpPr/>
          <p:nvPr userDrawn="1"/>
        </p:nvSpPr>
        <p:spPr>
          <a:xfrm>
            <a:off x="4914030" y="-13452"/>
            <a:ext cx="7277970" cy="33826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43"/>
              <a:gd name="connsiteX1" fmla="*/ 10000 w 10000"/>
              <a:gd name="connsiteY1" fmla="*/ 0 h 10043"/>
              <a:gd name="connsiteX2" fmla="*/ 10000 w 10000"/>
              <a:gd name="connsiteY2" fmla="*/ 10000 h 10043"/>
              <a:gd name="connsiteX3" fmla="*/ 375 w 10000"/>
              <a:gd name="connsiteY3" fmla="*/ 10043 h 10043"/>
              <a:gd name="connsiteX4" fmla="*/ 0 w 10000"/>
              <a:gd name="connsiteY4" fmla="*/ 10000 h 10043"/>
              <a:gd name="connsiteX5" fmla="*/ 0 w 10000"/>
              <a:gd name="connsiteY5" fmla="*/ 0 h 10043"/>
              <a:gd name="connsiteX0" fmla="*/ 0 w 10000"/>
              <a:gd name="connsiteY0" fmla="*/ 0 h 10043"/>
              <a:gd name="connsiteX1" fmla="*/ 10000 w 10000"/>
              <a:gd name="connsiteY1" fmla="*/ 0 h 10043"/>
              <a:gd name="connsiteX2" fmla="*/ 10000 w 10000"/>
              <a:gd name="connsiteY2" fmla="*/ 10000 h 10043"/>
              <a:gd name="connsiteX3" fmla="*/ 375 w 10000"/>
              <a:gd name="connsiteY3" fmla="*/ 10043 h 10043"/>
              <a:gd name="connsiteX4" fmla="*/ 0 w 10000"/>
              <a:gd name="connsiteY4" fmla="*/ 0 h 1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43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375" y="10043"/>
                </a:lnTo>
                <a:lnTo>
                  <a:pt x="0" y="0"/>
                </a:lnTo>
                <a:close/>
              </a:path>
            </a:pathLst>
          </a:custGeom>
          <a:solidFill>
            <a:srgbClr val="DB56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KZ" sz="1200"/>
          </a:p>
        </p:txBody>
      </p:sp>
      <p:sp>
        <p:nvSpPr>
          <p:cNvPr id="6" name="Блок-схема: процесс 19">
            <a:extLst>
              <a:ext uri="{FF2B5EF4-FFF2-40B4-BE49-F238E27FC236}">
                <a16:creationId xmlns:a16="http://schemas.microsoft.com/office/drawing/2014/main" id="{9B2C0DC2-43E2-C0E2-D25F-7FC7A5181527}"/>
              </a:ext>
            </a:extLst>
          </p:cNvPr>
          <p:cNvSpPr/>
          <p:nvPr userDrawn="1"/>
        </p:nvSpPr>
        <p:spPr>
          <a:xfrm flipH="1" flipV="1">
            <a:off x="-2300" y="6519732"/>
            <a:ext cx="6438092" cy="33826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43"/>
              <a:gd name="connsiteX1" fmla="*/ 10000 w 10000"/>
              <a:gd name="connsiteY1" fmla="*/ 0 h 10043"/>
              <a:gd name="connsiteX2" fmla="*/ 10000 w 10000"/>
              <a:gd name="connsiteY2" fmla="*/ 10000 h 10043"/>
              <a:gd name="connsiteX3" fmla="*/ 375 w 10000"/>
              <a:gd name="connsiteY3" fmla="*/ 10043 h 10043"/>
              <a:gd name="connsiteX4" fmla="*/ 0 w 10000"/>
              <a:gd name="connsiteY4" fmla="*/ 10000 h 10043"/>
              <a:gd name="connsiteX5" fmla="*/ 0 w 10000"/>
              <a:gd name="connsiteY5" fmla="*/ 0 h 10043"/>
              <a:gd name="connsiteX0" fmla="*/ 0 w 10000"/>
              <a:gd name="connsiteY0" fmla="*/ 0 h 10043"/>
              <a:gd name="connsiteX1" fmla="*/ 10000 w 10000"/>
              <a:gd name="connsiteY1" fmla="*/ 0 h 10043"/>
              <a:gd name="connsiteX2" fmla="*/ 10000 w 10000"/>
              <a:gd name="connsiteY2" fmla="*/ 10000 h 10043"/>
              <a:gd name="connsiteX3" fmla="*/ 375 w 10000"/>
              <a:gd name="connsiteY3" fmla="*/ 10043 h 10043"/>
              <a:gd name="connsiteX4" fmla="*/ 0 w 10000"/>
              <a:gd name="connsiteY4" fmla="*/ 0 h 10043"/>
              <a:gd name="connsiteX0" fmla="*/ 0 w 10000"/>
              <a:gd name="connsiteY0" fmla="*/ 0 h 10043"/>
              <a:gd name="connsiteX1" fmla="*/ 10000 w 10000"/>
              <a:gd name="connsiteY1" fmla="*/ 0 h 10043"/>
              <a:gd name="connsiteX2" fmla="*/ 10000 w 10000"/>
              <a:gd name="connsiteY2" fmla="*/ 10000 h 10043"/>
              <a:gd name="connsiteX3" fmla="*/ 8846 w 10000"/>
              <a:gd name="connsiteY3" fmla="*/ 9968 h 10043"/>
              <a:gd name="connsiteX4" fmla="*/ 375 w 10000"/>
              <a:gd name="connsiteY4" fmla="*/ 10043 h 10043"/>
              <a:gd name="connsiteX5" fmla="*/ 0 w 10000"/>
              <a:gd name="connsiteY5" fmla="*/ 0 h 10043"/>
              <a:gd name="connsiteX0" fmla="*/ 0 w 10000"/>
              <a:gd name="connsiteY0" fmla="*/ 0 h 10043"/>
              <a:gd name="connsiteX1" fmla="*/ 8840 w 10000"/>
              <a:gd name="connsiteY1" fmla="*/ 71 h 10043"/>
              <a:gd name="connsiteX2" fmla="*/ 10000 w 10000"/>
              <a:gd name="connsiteY2" fmla="*/ 0 h 10043"/>
              <a:gd name="connsiteX3" fmla="*/ 10000 w 10000"/>
              <a:gd name="connsiteY3" fmla="*/ 10000 h 10043"/>
              <a:gd name="connsiteX4" fmla="*/ 8846 w 10000"/>
              <a:gd name="connsiteY4" fmla="*/ 9968 h 10043"/>
              <a:gd name="connsiteX5" fmla="*/ 375 w 10000"/>
              <a:gd name="connsiteY5" fmla="*/ 10043 h 10043"/>
              <a:gd name="connsiteX6" fmla="*/ 0 w 10000"/>
              <a:gd name="connsiteY6" fmla="*/ 0 h 10043"/>
              <a:gd name="connsiteX0" fmla="*/ 0 w 10000"/>
              <a:gd name="connsiteY0" fmla="*/ 0 h 10043"/>
              <a:gd name="connsiteX1" fmla="*/ 8840 w 10000"/>
              <a:gd name="connsiteY1" fmla="*/ 71 h 10043"/>
              <a:gd name="connsiteX2" fmla="*/ 10000 w 10000"/>
              <a:gd name="connsiteY2" fmla="*/ 0 h 10043"/>
              <a:gd name="connsiteX3" fmla="*/ 8846 w 10000"/>
              <a:gd name="connsiteY3" fmla="*/ 9968 h 10043"/>
              <a:gd name="connsiteX4" fmla="*/ 375 w 10000"/>
              <a:gd name="connsiteY4" fmla="*/ 10043 h 10043"/>
              <a:gd name="connsiteX5" fmla="*/ 0 w 10000"/>
              <a:gd name="connsiteY5" fmla="*/ 0 h 10043"/>
              <a:gd name="connsiteX0" fmla="*/ 0 w 8846"/>
              <a:gd name="connsiteY0" fmla="*/ 0 h 10043"/>
              <a:gd name="connsiteX1" fmla="*/ 8840 w 8846"/>
              <a:gd name="connsiteY1" fmla="*/ 71 h 10043"/>
              <a:gd name="connsiteX2" fmla="*/ 8846 w 8846"/>
              <a:gd name="connsiteY2" fmla="*/ 9968 h 10043"/>
              <a:gd name="connsiteX3" fmla="*/ 375 w 8846"/>
              <a:gd name="connsiteY3" fmla="*/ 10043 h 10043"/>
              <a:gd name="connsiteX4" fmla="*/ 0 w 8846"/>
              <a:gd name="connsiteY4" fmla="*/ 0 h 1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46" h="10043">
                <a:moveTo>
                  <a:pt x="0" y="0"/>
                </a:moveTo>
                <a:lnTo>
                  <a:pt x="8840" y="71"/>
                </a:lnTo>
                <a:lnTo>
                  <a:pt x="8846" y="9968"/>
                </a:lnTo>
                <a:lnTo>
                  <a:pt x="375" y="10043"/>
                </a:lnTo>
                <a:lnTo>
                  <a:pt x="0" y="0"/>
                </a:lnTo>
                <a:close/>
              </a:path>
            </a:pathLst>
          </a:custGeom>
          <a:solidFill>
            <a:srgbClr val="DB56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KZ" sz="120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C14E7D12-9419-B581-9E83-5246AE6F46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175" y="2419350"/>
            <a:ext cx="533400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ru-KZ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AE56D357-C194-BE07-4C4E-0BE76190312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62726" y="1583531"/>
            <a:ext cx="5238750" cy="4348163"/>
          </a:xfrm>
          <a:prstGeom prst="rect">
            <a:avLst/>
          </a:prstGeom>
        </p:spPr>
        <p:txBody>
          <a:bodyPr/>
          <a:lstStyle/>
          <a:p>
            <a:endParaRPr lang="ru-KZ"/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621DB243-6EE1-5346-F35F-675F11F50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8040" y="1106861"/>
            <a:ext cx="9611446" cy="41355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rgbClr val="34343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Подзаголовок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147794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Логотипы с разделител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506AED-C55C-42A1-9D93-DABC7ACD97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20733C-B3C0-8B44-9B84-DF5A4FF50E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Источник / примечание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98D72C-1644-2F4E-BF74-42DE3A6FC6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t>‹#›</a:t>
            </a:fld>
            <a:endParaRPr lang="ru-RU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DB0A48B2-E4AA-4D46-B8E2-0C48CB08DEE3}"/>
              </a:ext>
            </a:extLst>
          </p:cNvPr>
          <p:cNvCxnSpPr>
            <a:cxnSpLocks/>
          </p:cNvCxnSpPr>
          <p:nvPr/>
        </p:nvCxnSpPr>
        <p:spPr>
          <a:xfrm>
            <a:off x="550863" y="968502"/>
            <a:ext cx="11641137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CDF58B6B-F160-4AD0-9ECF-E2BA5D236C5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0618" y="1196977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D695C422-DC9F-4AA6-99A7-6F0FBB63D85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0618" y="2531635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BF28993A-F401-4EC2-9E59-02DD432D6B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50618" y="3866293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36" name="Picture Placeholder 3">
            <a:extLst>
              <a:ext uri="{FF2B5EF4-FFF2-40B4-BE49-F238E27FC236}">
                <a16:creationId xmlns:a16="http://schemas.microsoft.com/office/drawing/2014/main" id="{D85980DB-C712-46EE-9101-DF50CEE744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0618" y="5200950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37" name="Picture Placeholder 3">
            <a:extLst>
              <a:ext uri="{FF2B5EF4-FFF2-40B4-BE49-F238E27FC236}">
                <a16:creationId xmlns:a16="http://schemas.microsoft.com/office/drawing/2014/main" id="{63CE767D-2A41-4619-92D4-DDD5167CFEA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800348" y="1196977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DFA4AE00-F9D4-47F4-A1A7-30C0F933A70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800348" y="2531635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D1DC6709-6C72-4B8C-BF36-4F3B6A50822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800348" y="3866293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508B130A-A66A-46E1-89BE-D99B35B37A8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800348" y="5200950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53" name="Picture Placeholder 3">
            <a:extLst>
              <a:ext uri="{FF2B5EF4-FFF2-40B4-BE49-F238E27FC236}">
                <a16:creationId xmlns:a16="http://schemas.microsoft.com/office/drawing/2014/main" id="{F0F08CBB-E8BC-468C-AEFD-C7522E8374B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050078" y="1196977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54" name="Picture Placeholder 3">
            <a:extLst>
              <a:ext uri="{FF2B5EF4-FFF2-40B4-BE49-F238E27FC236}">
                <a16:creationId xmlns:a16="http://schemas.microsoft.com/office/drawing/2014/main" id="{C35A53B8-52BC-4405-B13E-F78C829DA73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050078" y="2531635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55" name="Picture Placeholder 3">
            <a:extLst>
              <a:ext uri="{FF2B5EF4-FFF2-40B4-BE49-F238E27FC236}">
                <a16:creationId xmlns:a16="http://schemas.microsoft.com/office/drawing/2014/main" id="{5124B195-13D6-40F1-8642-F3AB934AB1B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050078" y="3866293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56" name="Picture Placeholder 3">
            <a:extLst>
              <a:ext uri="{FF2B5EF4-FFF2-40B4-BE49-F238E27FC236}">
                <a16:creationId xmlns:a16="http://schemas.microsoft.com/office/drawing/2014/main" id="{5E8EB72D-2AB8-4638-8A67-CBDA35BE200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050078" y="5200950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97" name="Picture Placeholder 3">
            <a:extLst>
              <a:ext uri="{FF2B5EF4-FFF2-40B4-BE49-F238E27FC236}">
                <a16:creationId xmlns:a16="http://schemas.microsoft.com/office/drawing/2014/main" id="{336C7AD2-8458-4F2A-B898-D44F4D3B12E1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299808" y="1196977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98" name="Picture Placeholder 3">
            <a:extLst>
              <a:ext uri="{FF2B5EF4-FFF2-40B4-BE49-F238E27FC236}">
                <a16:creationId xmlns:a16="http://schemas.microsoft.com/office/drawing/2014/main" id="{FCA4D09A-495A-4F3E-99E0-C801958D725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299808" y="2531635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99" name="Picture Placeholder 3">
            <a:extLst>
              <a:ext uri="{FF2B5EF4-FFF2-40B4-BE49-F238E27FC236}">
                <a16:creationId xmlns:a16="http://schemas.microsoft.com/office/drawing/2014/main" id="{1A09A49F-D5CA-4979-A1DD-171FCF0B245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299808" y="3866293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100" name="Picture Placeholder 3">
            <a:extLst>
              <a:ext uri="{FF2B5EF4-FFF2-40B4-BE49-F238E27FC236}">
                <a16:creationId xmlns:a16="http://schemas.microsoft.com/office/drawing/2014/main" id="{074C8885-AFEE-4F6C-99BB-187E814A4E6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299808" y="5200950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101" name="Picture Placeholder 3">
            <a:extLst>
              <a:ext uri="{FF2B5EF4-FFF2-40B4-BE49-F238E27FC236}">
                <a16:creationId xmlns:a16="http://schemas.microsoft.com/office/drawing/2014/main" id="{CE603D13-2D6F-42B0-8B3A-479FB231BB6A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549538" y="1196977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102" name="Picture Placeholder 3">
            <a:extLst>
              <a:ext uri="{FF2B5EF4-FFF2-40B4-BE49-F238E27FC236}">
                <a16:creationId xmlns:a16="http://schemas.microsoft.com/office/drawing/2014/main" id="{37AAED5F-1E07-426D-9323-453EA4D2654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549538" y="2531635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103" name="Picture Placeholder 3">
            <a:extLst>
              <a:ext uri="{FF2B5EF4-FFF2-40B4-BE49-F238E27FC236}">
                <a16:creationId xmlns:a16="http://schemas.microsoft.com/office/drawing/2014/main" id="{2F050C02-8B9A-44C6-99B9-3C427752E0A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549538" y="3866293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104" name="Picture Placeholder 3">
            <a:extLst>
              <a:ext uri="{FF2B5EF4-FFF2-40B4-BE49-F238E27FC236}">
                <a16:creationId xmlns:a16="http://schemas.microsoft.com/office/drawing/2014/main" id="{C04D1CCD-5CC6-4274-BBDC-B76859935C35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9549538" y="5200950"/>
            <a:ext cx="2091600" cy="1180800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E575F0B-7955-4838-A4C1-A58E3A5BF989}"/>
              </a:ext>
            </a:extLst>
          </p:cNvPr>
          <p:cNvGrpSpPr/>
          <p:nvPr userDrawn="1"/>
        </p:nvGrpSpPr>
        <p:grpSpPr>
          <a:xfrm>
            <a:off x="550864" y="1196975"/>
            <a:ext cx="11090276" cy="5184775"/>
            <a:chOff x="550864" y="1196975"/>
            <a:chExt cx="11090276" cy="5184775"/>
          </a:xfrm>
        </p:grpSpPr>
        <p:cxnSp>
          <p:nvCxnSpPr>
            <p:cNvPr id="26" name="Прямая соединительная линия 96">
              <a:extLst>
                <a:ext uri="{FF2B5EF4-FFF2-40B4-BE49-F238E27FC236}">
                  <a16:creationId xmlns:a16="http://schemas.microsoft.com/office/drawing/2014/main" id="{B187CE8E-0A20-4C8F-8599-C355A9D49BCA}"/>
                </a:ext>
              </a:extLst>
            </p:cNvPr>
            <p:cNvCxnSpPr/>
            <p:nvPr userDrawn="1"/>
          </p:nvCxnSpPr>
          <p:spPr>
            <a:xfrm>
              <a:off x="4971136" y="1196975"/>
              <a:ext cx="0" cy="518477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97">
              <a:extLst>
                <a:ext uri="{FF2B5EF4-FFF2-40B4-BE49-F238E27FC236}">
                  <a16:creationId xmlns:a16="http://schemas.microsoft.com/office/drawing/2014/main" id="{14669F46-A295-428E-A75E-5D1080B4E971}"/>
                </a:ext>
              </a:extLst>
            </p:cNvPr>
            <p:cNvCxnSpPr/>
            <p:nvPr userDrawn="1"/>
          </p:nvCxnSpPr>
          <p:spPr>
            <a:xfrm>
              <a:off x="7220866" y="1196975"/>
              <a:ext cx="0" cy="518477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98">
              <a:extLst>
                <a:ext uri="{FF2B5EF4-FFF2-40B4-BE49-F238E27FC236}">
                  <a16:creationId xmlns:a16="http://schemas.microsoft.com/office/drawing/2014/main" id="{5072F856-A537-4365-B33F-93FF56809A64}"/>
                </a:ext>
              </a:extLst>
            </p:cNvPr>
            <p:cNvCxnSpPr/>
            <p:nvPr userDrawn="1"/>
          </p:nvCxnSpPr>
          <p:spPr>
            <a:xfrm>
              <a:off x="9470596" y="1196975"/>
              <a:ext cx="0" cy="518477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99">
              <a:extLst>
                <a:ext uri="{FF2B5EF4-FFF2-40B4-BE49-F238E27FC236}">
                  <a16:creationId xmlns:a16="http://schemas.microsoft.com/office/drawing/2014/main" id="{F271B2D7-AF9B-444D-BB00-EAB779CC5F2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50864" y="2454115"/>
              <a:ext cx="11090276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100">
              <a:extLst>
                <a:ext uri="{FF2B5EF4-FFF2-40B4-BE49-F238E27FC236}">
                  <a16:creationId xmlns:a16="http://schemas.microsoft.com/office/drawing/2014/main" id="{02EE5C59-BE30-45A1-93FA-C21F49CE107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50864" y="3791823"/>
              <a:ext cx="11090276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101">
              <a:extLst>
                <a:ext uri="{FF2B5EF4-FFF2-40B4-BE49-F238E27FC236}">
                  <a16:creationId xmlns:a16="http://schemas.microsoft.com/office/drawing/2014/main" id="{A510C11A-08B2-495C-9DDB-2CA624DD2B8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50864" y="5129531"/>
              <a:ext cx="11090276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102">
              <a:extLst>
                <a:ext uri="{FF2B5EF4-FFF2-40B4-BE49-F238E27FC236}">
                  <a16:creationId xmlns:a16="http://schemas.microsoft.com/office/drawing/2014/main" id="{6DF79D79-87CE-420B-9A84-E06EBE398B02}"/>
                </a:ext>
              </a:extLst>
            </p:cNvPr>
            <p:cNvCxnSpPr/>
            <p:nvPr userDrawn="1"/>
          </p:nvCxnSpPr>
          <p:spPr>
            <a:xfrm>
              <a:off x="2721405" y="1196975"/>
              <a:ext cx="0" cy="5184775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69257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фото в круг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4B1E5-AB2B-4A42-8F96-97CA51AF5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C261B02-9F0F-4CD6-854D-75A6B894CD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t>‹#›</a:t>
            </a:fld>
            <a:endParaRPr lang="ru-RU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DF4330F-97FE-43FE-8A10-FADEC9AC7D93}"/>
              </a:ext>
            </a:extLst>
          </p:cNvPr>
          <p:cNvCxnSpPr>
            <a:cxnSpLocks/>
          </p:cNvCxnSpPr>
          <p:nvPr/>
        </p:nvCxnSpPr>
        <p:spPr>
          <a:xfrm>
            <a:off x="550863" y="968502"/>
            <a:ext cx="11641137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Нижний колонтитул 1">
            <a:extLst>
              <a:ext uri="{FF2B5EF4-FFF2-40B4-BE49-F238E27FC236}">
                <a16:creationId xmlns:a16="http://schemas.microsoft.com/office/drawing/2014/main" id="{2EAEEACE-FF73-854E-9911-38841BE1EE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550" y="642358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ru-RU"/>
              <a:t>Источник / примечание</a:t>
            </a:r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FE95227D-5346-2740-BA5F-9D731AB3A29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799503" y="1833841"/>
            <a:ext cx="1770286" cy="1771284"/>
          </a:xfrm>
          <a:prstGeom prst="ellipse">
            <a:avLst/>
          </a:prstGeom>
          <a:noFill/>
          <a:ln w="19050">
            <a:solidFill>
              <a:schemeClr val="accent5"/>
            </a:solidFill>
          </a:ln>
        </p:spPr>
        <p:txBody>
          <a:bodyPr anchor="ctr"/>
          <a:lstStyle>
            <a:lvl1pPr algn="ctr"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5" name="Рисунок 13">
            <a:extLst>
              <a:ext uri="{FF2B5EF4-FFF2-40B4-BE49-F238E27FC236}">
                <a16:creationId xmlns:a16="http://schemas.microsoft.com/office/drawing/2014/main" id="{D14A021B-8CE4-FD4F-9A25-E25A8F44974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95578" y="1833841"/>
            <a:ext cx="1770286" cy="1771284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Фото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87A63F92-040F-5642-A933-ECB17DFEBA35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1866037"/>
            <a:ext cx="0" cy="3125925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183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фото в круг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4B1E5-AB2B-4A42-8F96-97CA51AF5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C261B02-9F0F-4CD6-854D-75A6B894CD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t>‹#›</a:t>
            </a:fld>
            <a:endParaRPr lang="ru-RU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DF4330F-97FE-43FE-8A10-FADEC9AC7D93}"/>
              </a:ext>
            </a:extLst>
          </p:cNvPr>
          <p:cNvCxnSpPr>
            <a:cxnSpLocks/>
          </p:cNvCxnSpPr>
          <p:nvPr/>
        </p:nvCxnSpPr>
        <p:spPr>
          <a:xfrm>
            <a:off x="550863" y="968502"/>
            <a:ext cx="11641137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Нижний колонтитул 1">
            <a:extLst>
              <a:ext uri="{FF2B5EF4-FFF2-40B4-BE49-F238E27FC236}">
                <a16:creationId xmlns:a16="http://schemas.microsoft.com/office/drawing/2014/main" id="{2EAEEACE-FF73-854E-9911-38841BE1EE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550" y="642358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ru-RU"/>
              <a:t>Источник / примечание</a:t>
            </a:r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FE95227D-5346-2740-BA5F-9D731AB3A29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06131" y="1833841"/>
            <a:ext cx="1770286" cy="1771284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Фото</a:t>
            </a:r>
          </a:p>
        </p:txBody>
      </p:sp>
      <p:sp>
        <p:nvSpPr>
          <p:cNvPr id="15" name="Рисунок 13">
            <a:extLst>
              <a:ext uri="{FF2B5EF4-FFF2-40B4-BE49-F238E27FC236}">
                <a16:creationId xmlns:a16="http://schemas.microsoft.com/office/drawing/2014/main" id="{D14A021B-8CE4-FD4F-9A25-E25A8F44974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202206" y="1833841"/>
            <a:ext cx="1770286" cy="1771284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Фото</a:t>
            </a:r>
          </a:p>
        </p:txBody>
      </p:sp>
      <p:sp>
        <p:nvSpPr>
          <p:cNvPr id="16" name="Рисунок 13">
            <a:extLst>
              <a:ext uri="{FF2B5EF4-FFF2-40B4-BE49-F238E27FC236}">
                <a16:creationId xmlns:a16="http://schemas.microsoft.com/office/drawing/2014/main" id="{8AE21367-2C4E-CA48-BAFC-75C4F7D4DD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98281" y="1833841"/>
            <a:ext cx="1770286" cy="1771284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Фото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BD85AFFF-B716-D246-B438-6EAC19950586}"/>
              </a:ext>
            </a:extLst>
          </p:cNvPr>
          <p:cNvCxnSpPr>
            <a:cxnSpLocks/>
          </p:cNvCxnSpPr>
          <p:nvPr userDrawn="1"/>
        </p:nvCxnSpPr>
        <p:spPr>
          <a:xfrm flipV="1">
            <a:off x="4689311" y="1866037"/>
            <a:ext cx="0" cy="3125925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2C3802E-B287-B54B-BFFC-F7864BB0466A}"/>
              </a:ext>
            </a:extLst>
          </p:cNvPr>
          <p:cNvCxnSpPr>
            <a:cxnSpLocks/>
          </p:cNvCxnSpPr>
          <p:nvPr userDrawn="1"/>
        </p:nvCxnSpPr>
        <p:spPr>
          <a:xfrm flipV="1">
            <a:off x="7485386" y="1866037"/>
            <a:ext cx="0" cy="3125925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4546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фото в круг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4B1E5-AB2B-4A42-8F96-97CA51AF5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C261B02-9F0F-4CD6-854D-75A6B894CD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t>‹#›</a:t>
            </a:fld>
            <a:endParaRPr lang="ru-RU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DF4330F-97FE-43FE-8A10-FADEC9AC7D93}"/>
              </a:ext>
            </a:extLst>
          </p:cNvPr>
          <p:cNvCxnSpPr>
            <a:cxnSpLocks/>
          </p:cNvCxnSpPr>
          <p:nvPr/>
        </p:nvCxnSpPr>
        <p:spPr>
          <a:xfrm>
            <a:off x="550863" y="968502"/>
            <a:ext cx="11641137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Нижний колонтитул 1">
            <a:extLst>
              <a:ext uri="{FF2B5EF4-FFF2-40B4-BE49-F238E27FC236}">
                <a16:creationId xmlns:a16="http://schemas.microsoft.com/office/drawing/2014/main" id="{2EAEEACE-FF73-854E-9911-38841BE1EE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550" y="642358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ru-RU"/>
              <a:t>Источник / примечание</a:t>
            </a:r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FE95227D-5346-2740-BA5F-9D731AB3A29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01937" y="1833841"/>
            <a:ext cx="1770286" cy="1771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Фото</a:t>
            </a:r>
          </a:p>
        </p:txBody>
      </p:sp>
      <p:sp>
        <p:nvSpPr>
          <p:cNvPr id="15" name="Рисунок 13">
            <a:extLst>
              <a:ext uri="{FF2B5EF4-FFF2-40B4-BE49-F238E27FC236}">
                <a16:creationId xmlns:a16="http://schemas.microsoft.com/office/drawing/2014/main" id="{D14A021B-8CE4-FD4F-9A25-E25A8F44974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798012" y="1833841"/>
            <a:ext cx="1770286" cy="1771284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Фото</a:t>
            </a:r>
          </a:p>
        </p:txBody>
      </p:sp>
      <p:sp>
        <p:nvSpPr>
          <p:cNvPr id="16" name="Рисунок 13">
            <a:extLst>
              <a:ext uri="{FF2B5EF4-FFF2-40B4-BE49-F238E27FC236}">
                <a16:creationId xmlns:a16="http://schemas.microsoft.com/office/drawing/2014/main" id="{8AE21367-2C4E-CA48-BAFC-75C4F7D4DD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94087" y="1833841"/>
            <a:ext cx="1770286" cy="1771284"/>
          </a:xfrm>
          <a:prstGeom prst="ellipse">
            <a:avLst/>
          </a:prstGeom>
          <a:noFill/>
          <a:ln w="19050">
            <a:solidFill>
              <a:schemeClr val="accent5"/>
            </a:solidFill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Фото</a:t>
            </a:r>
          </a:p>
        </p:txBody>
      </p:sp>
      <p:sp>
        <p:nvSpPr>
          <p:cNvPr id="17" name="Рисунок 13">
            <a:extLst>
              <a:ext uri="{FF2B5EF4-FFF2-40B4-BE49-F238E27FC236}">
                <a16:creationId xmlns:a16="http://schemas.microsoft.com/office/drawing/2014/main" id="{EE468D95-4C8D-9A43-AED2-3BCFBE3828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90162" y="1833841"/>
            <a:ext cx="1770286" cy="1771284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Фото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3DD45B2A-21E4-E74C-8226-F612B05DBCEE}"/>
              </a:ext>
            </a:extLst>
          </p:cNvPr>
          <p:cNvCxnSpPr>
            <a:cxnSpLocks/>
          </p:cNvCxnSpPr>
          <p:nvPr userDrawn="1"/>
        </p:nvCxnSpPr>
        <p:spPr>
          <a:xfrm flipV="1">
            <a:off x="3285118" y="1866037"/>
            <a:ext cx="0" cy="3125925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04C73373-40B8-B24E-AD3B-98478B088A32}"/>
              </a:ext>
            </a:extLst>
          </p:cNvPr>
          <p:cNvCxnSpPr>
            <a:cxnSpLocks/>
          </p:cNvCxnSpPr>
          <p:nvPr userDrawn="1"/>
        </p:nvCxnSpPr>
        <p:spPr>
          <a:xfrm flipV="1">
            <a:off x="6081193" y="1866037"/>
            <a:ext cx="0" cy="3125925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495DACAC-1326-8241-8552-CA253C5D1613}"/>
              </a:ext>
            </a:extLst>
          </p:cNvPr>
          <p:cNvCxnSpPr>
            <a:cxnSpLocks/>
          </p:cNvCxnSpPr>
          <p:nvPr userDrawn="1"/>
        </p:nvCxnSpPr>
        <p:spPr>
          <a:xfrm flipV="1">
            <a:off x="8877268" y="1866037"/>
            <a:ext cx="0" cy="3125925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947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фото в круг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4B1E5-AB2B-4A42-8F96-97CA51AF5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C261B02-9F0F-4CD6-854D-75A6B894CD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t>‹#›</a:t>
            </a:fld>
            <a:endParaRPr lang="ru-RU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DF4330F-97FE-43FE-8A10-FADEC9AC7D93}"/>
              </a:ext>
            </a:extLst>
          </p:cNvPr>
          <p:cNvCxnSpPr>
            <a:cxnSpLocks/>
          </p:cNvCxnSpPr>
          <p:nvPr/>
        </p:nvCxnSpPr>
        <p:spPr>
          <a:xfrm>
            <a:off x="550863" y="968502"/>
            <a:ext cx="11641137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Нижний колонтитул 1">
            <a:extLst>
              <a:ext uri="{FF2B5EF4-FFF2-40B4-BE49-F238E27FC236}">
                <a16:creationId xmlns:a16="http://schemas.microsoft.com/office/drawing/2014/main" id="{2EAEEACE-FF73-854E-9911-38841BE1EE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550" y="642358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ru-RU"/>
              <a:t>Источник / примечание</a:t>
            </a:r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FE95227D-5346-2740-BA5F-9D731AB3A29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0863" y="1688698"/>
            <a:ext cx="1770286" cy="1771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Фото</a:t>
            </a:r>
          </a:p>
        </p:txBody>
      </p:sp>
      <p:sp>
        <p:nvSpPr>
          <p:cNvPr id="15" name="Рисунок 13">
            <a:extLst>
              <a:ext uri="{FF2B5EF4-FFF2-40B4-BE49-F238E27FC236}">
                <a16:creationId xmlns:a16="http://schemas.microsoft.com/office/drawing/2014/main" id="{D14A021B-8CE4-FD4F-9A25-E25A8F44974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0863" y="3973071"/>
            <a:ext cx="1770286" cy="1771284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Фото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id="{842A5D4E-FD96-B349-B8D9-D45B18609B9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688698"/>
            <a:ext cx="1770286" cy="1771284"/>
          </a:xfrm>
          <a:prstGeom prst="ellipse">
            <a:avLst/>
          </a:prstGeom>
          <a:noFill/>
          <a:ln w="19050">
            <a:solidFill>
              <a:schemeClr val="accent5"/>
            </a:solidFill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Фото</a:t>
            </a:r>
          </a:p>
        </p:txBody>
      </p:sp>
      <p:sp>
        <p:nvSpPr>
          <p:cNvPr id="13" name="Рисунок 13">
            <a:extLst>
              <a:ext uri="{FF2B5EF4-FFF2-40B4-BE49-F238E27FC236}">
                <a16:creationId xmlns:a16="http://schemas.microsoft.com/office/drawing/2014/main" id="{99AF3E99-8B87-3E4D-BC45-8470E5259C3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3973071"/>
            <a:ext cx="1770286" cy="1771284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Фото</a:t>
            </a:r>
          </a:p>
        </p:txBody>
      </p:sp>
    </p:spTree>
    <p:extLst>
      <p:ext uri="{BB962C8B-B14F-4D97-AF65-F5344CB8AC3E}">
        <p14:creationId xmlns:p14="http://schemas.microsoft.com/office/powerpoint/2010/main" val="366881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вертикальных картинки на слайд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4B1E5-AB2B-4A42-8F96-97CA51AF5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C261B02-9F0F-4CD6-854D-75A6B894CD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t>‹#›</a:t>
            </a:fld>
            <a:endParaRPr lang="ru-RU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DF4330F-97FE-43FE-8A10-FADEC9AC7D93}"/>
              </a:ext>
            </a:extLst>
          </p:cNvPr>
          <p:cNvCxnSpPr>
            <a:cxnSpLocks/>
          </p:cNvCxnSpPr>
          <p:nvPr/>
        </p:nvCxnSpPr>
        <p:spPr>
          <a:xfrm>
            <a:off x="550863" y="968502"/>
            <a:ext cx="11641137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850BD052-FCA5-445A-935E-491B722DC3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0863" y="1196975"/>
            <a:ext cx="3604127" cy="5184769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Добавьте фотографию</a:t>
            </a:r>
          </a:p>
        </p:txBody>
      </p:sp>
      <p:sp>
        <p:nvSpPr>
          <p:cNvPr id="11" name="Нижний колонтитул 1">
            <a:extLst>
              <a:ext uri="{FF2B5EF4-FFF2-40B4-BE49-F238E27FC236}">
                <a16:creationId xmlns:a16="http://schemas.microsoft.com/office/drawing/2014/main" id="{E28DFC0F-8CF9-624B-9AFE-AB69BE34DC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550" y="642358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ru-RU"/>
              <a:t>Источник / примечание</a:t>
            </a:r>
            <a:endParaRPr lang="ru-RU" dirty="0"/>
          </a:p>
        </p:txBody>
      </p:sp>
      <p:sp>
        <p:nvSpPr>
          <p:cNvPr id="12" name="Рисунок 7">
            <a:extLst>
              <a:ext uri="{FF2B5EF4-FFF2-40B4-BE49-F238E27FC236}">
                <a16:creationId xmlns:a16="http://schemas.microsoft.com/office/drawing/2014/main" id="{E243D395-DA28-EE48-81DC-1D931C6BAB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91780" y="1196975"/>
            <a:ext cx="3604127" cy="5184769"/>
          </a:xfrm>
          <a:prstGeom prst="rect">
            <a:avLst/>
          </a:prstGeom>
          <a:noFill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Добавьте фотографию</a:t>
            </a:r>
          </a:p>
        </p:txBody>
      </p:sp>
      <p:sp>
        <p:nvSpPr>
          <p:cNvPr id="13" name="Рисунок 7">
            <a:extLst>
              <a:ext uri="{FF2B5EF4-FFF2-40B4-BE49-F238E27FC236}">
                <a16:creationId xmlns:a16="http://schemas.microsoft.com/office/drawing/2014/main" id="{B3D5672E-60F2-2244-B841-19A3EB4C08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32698" y="1196975"/>
            <a:ext cx="3604127" cy="5184769"/>
          </a:xfrm>
          <a:prstGeom prst="rect">
            <a:avLst/>
          </a:prstGeom>
          <a:noFill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Добавьте фотографию</a:t>
            </a:r>
          </a:p>
        </p:txBody>
      </p:sp>
    </p:spTree>
    <p:extLst>
      <p:ext uri="{BB962C8B-B14F-4D97-AF65-F5344CB8AC3E}">
        <p14:creationId xmlns:p14="http://schemas.microsoft.com/office/powerpoint/2010/main" val="3087297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вертикальных картинки на слайд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4B1E5-AB2B-4A42-8F96-97CA51AF5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C261B02-9F0F-4CD6-854D-75A6B894CD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t>‹#›</a:t>
            </a:fld>
            <a:endParaRPr lang="ru-RU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DF4330F-97FE-43FE-8A10-FADEC9AC7D93}"/>
              </a:ext>
            </a:extLst>
          </p:cNvPr>
          <p:cNvCxnSpPr>
            <a:cxnSpLocks/>
          </p:cNvCxnSpPr>
          <p:nvPr/>
        </p:nvCxnSpPr>
        <p:spPr>
          <a:xfrm>
            <a:off x="550863" y="968502"/>
            <a:ext cx="11641137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850BD052-FCA5-445A-935E-491B722DC3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0863" y="1196976"/>
            <a:ext cx="3604127" cy="2144938"/>
          </a:xfrm>
          <a:prstGeom prst="rect">
            <a:avLst/>
          </a:prstGeom>
          <a:noFill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Добавьте фотографию</a:t>
            </a:r>
          </a:p>
        </p:txBody>
      </p:sp>
      <p:sp>
        <p:nvSpPr>
          <p:cNvPr id="11" name="Нижний колонтитул 1">
            <a:extLst>
              <a:ext uri="{FF2B5EF4-FFF2-40B4-BE49-F238E27FC236}">
                <a16:creationId xmlns:a16="http://schemas.microsoft.com/office/drawing/2014/main" id="{E28DFC0F-8CF9-624B-9AFE-AB69BE34DC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550" y="642358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ru-RU"/>
              <a:t>Источник / примечание</a:t>
            </a:r>
            <a:endParaRPr lang="ru-RU" dirty="0"/>
          </a:p>
        </p:txBody>
      </p:sp>
      <p:sp>
        <p:nvSpPr>
          <p:cNvPr id="12" name="Рисунок 7">
            <a:extLst>
              <a:ext uri="{FF2B5EF4-FFF2-40B4-BE49-F238E27FC236}">
                <a16:creationId xmlns:a16="http://schemas.microsoft.com/office/drawing/2014/main" id="{E243D395-DA28-EE48-81DC-1D931C6BAB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91780" y="1196976"/>
            <a:ext cx="3604127" cy="2144938"/>
          </a:xfrm>
          <a:prstGeom prst="rect">
            <a:avLst/>
          </a:prstGeom>
          <a:noFill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Добавьте фотографию</a:t>
            </a:r>
          </a:p>
        </p:txBody>
      </p:sp>
      <p:sp>
        <p:nvSpPr>
          <p:cNvPr id="13" name="Рисунок 7">
            <a:extLst>
              <a:ext uri="{FF2B5EF4-FFF2-40B4-BE49-F238E27FC236}">
                <a16:creationId xmlns:a16="http://schemas.microsoft.com/office/drawing/2014/main" id="{B3D5672E-60F2-2244-B841-19A3EB4C08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32698" y="1196976"/>
            <a:ext cx="3604127" cy="2144938"/>
          </a:xfrm>
          <a:prstGeom prst="rect">
            <a:avLst/>
          </a:prstGeom>
          <a:noFill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Добавьте фотографию</a:t>
            </a:r>
          </a:p>
        </p:txBody>
      </p:sp>
    </p:spTree>
    <p:extLst>
      <p:ext uri="{BB962C8B-B14F-4D97-AF65-F5344CB8AC3E}">
        <p14:creationId xmlns:p14="http://schemas.microsoft.com/office/powerpoint/2010/main" val="32145180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вертикальных картинки на слайде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C261B02-9F0F-4CD6-854D-75A6B894CD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97938" y="6423585"/>
            <a:ext cx="2743200" cy="365125"/>
          </a:xfrm>
        </p:spPr>
        <p:txBody>
          <a:bodyPr/>
          <a:lstStyle/>
          <a:p>
            <a:fld id="{24C10455-C340-7945-BDDA-6923B7A290C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Нижний колонтитул 1">
            <a:extLst>
              <a:ext uri="{FF2B5EF4-FFF2-40B4-BE49-F238E27FC236}">
                <a16:creationId xmlns:a16="http://schemas.microsoft.com/office/drawing/2014/main" id="{E28DFC0F-8CF9-624B-9AFE-AB69BE34DC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550" y="642358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ru-RU"/>
              <a:t>Источник / примечание</a:t>
            </a:r>
            <a:endParaRPr lang="ru-RU" dirty="0"/>
          </a:p>
        </p:txBody>
      </p:sp>
      <p:sp>
        <p:nvSpPr>
          <p:cNvPr id="12" name="Рисунок 7">
            <a:extLst>
              <a:ext uri="{FF2B5EF4-FFF2-40B4-BE49-F238E27FC236}">
                <a16:creationId xmlns:a16="http://schemas.microsoft.com/office/drawing/2014/main" id="{E243D395-DA28-EE48-81DC-1D931C6BAB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40673" y="481860"/>
            <a:ext cx="3047200" cy="294687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Добавьте фотографию</a:t>
            </a:r>
          </a:p>
        </p:txBody>
      </p:sp>
      <p:sp>
        <p:nvSpPr>
          <p:cNvPr id="13" name="Рисунок 7">
            <a:extLst>
              <a:ext uri="{FF2B5EF4-FFF2-40B4-BE49-F238E27FC236}">
                <a16:creationId xmlns:a16="http://schemas.microsoft.com/office/drawing/2014/main" id="{B3D5672E-60F2-2244-B841-19A3EB4C08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587874" y="481860"/>
            <a:ext cx="3047200" cy="294687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Добавьте фотографию</a:t>
            </a:r>
          </a:p>
        </p:txBody>
      </p:sp>
      <p:sp>
        <p:nvSpPr>
          <p:cNvPr id="18" name="Рисунок 7">
            <a:extLst>
              <a:ext uri="{FF2B5EF4-FFF2-40B4-BE49-F238E27FC236}">
                <a16:creationId xmlns:a16="http://schemas.microsoft.com/office/drawing/2014/main" id="{D87DFB36-E6C6-4D1F-846D-45A18F2F717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540672" y="3429015"/>
            <a:ext cx="3047201" cy="294687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Добавьте фотографию</a:t>
            </a:r>
          </a:p>
        </p:txBody>
      </p:sp>
      <p:sp>
        <p:nvSpPr>
          <p:cNvPr id="19" name="Рисунок 7">
            <a:extLst>
              <a:ext uri="{FF2B5EF4-FFF2-40B4-BE49-F238E27FC236}">
                <a16:creationId xmlns:a16="http://schemas.microsoft.com/office/drawing/2014/main" id="{DDA490E2-B01B-4AC1-AECA-F70596EFD12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587873" y="3429015"/>
            <a:ext cx="3053265" cy="295273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Добавьте фотографию</a:t>
            </a:r>
          </a:p>
        </p:txBody>
      </p:sp>
    </p:spTree>
    <p:extLst>
      <p:ext uri="{BB962C8B-B14F-4D97-AF65-F5344CB8AC3E}">
        <p14:creationId xmlns:p14="http://schemas.microsoft.com/office/powerpoint/2010/main" val="5882274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горизонтальные картинки на слайд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4B1E5-AB2B-4A42-8F96-97CA51AF5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C261B02-9F0F-4CD6-854D-75A6B894CD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t>‹#›</a:t>
            </a:fld>
            <a:endParaRPr lang="ru-RU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DF4330F-97FE-43FE-8A10-FADEC9AC7D93}"/>
              </a:ext>
            </a:extLst>
          </p:cNvPr>
          <p:cNvCxnSpPr>
            <a:cxnSpLocks/>
          </p:cNvCxnSpPr>
          <p:nvPr/>
        </p:nvCxnSpPr>
        <p:spPr>
          <a:xfrm>
            <a:off x="550863" y="968502"/>
            <a:ext cx="11641137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7">
            <a:extLst>
              <a:ext uri="{FF2B5EF4-FFF2-40B4-BE49-F238E27FC236}">
                <a16:creationId xmlns:a16="http://schemas.microsoft.com/office/drawing/2014/main" id="{79BCDD96-399E-004C-AEC2-55F355B538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968503"/>
            <a:ext cx="6096000" cy="5889498"/>
          </a:xfrm>
          <a:prstGeom prst="rect">
            <a:avLst/>
          </a:prstGeom>
          <a:noFill/>
          <a:effectLst>
            <a:innerShdw blurRad="736600" dist="558800" dir="10800000">
              <a:prstClr val="black">
                <a:alpha val="6000"/>
              </a:prstClr>
            </a:innerShdw>
          </a:effectLst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Добавьте фотографию</a:t>
            </a:r>
          </a:p>
        </p:txBody>
      </p:sp>
      <p:sp>
        <p:nvSpPr>
          <p:cNvPr id="199" name="Нижний колонтитул 1">
            <a:extLst>
              <a:ext uri="{FF2B5EF4-FFF2-40B4-BE49-F238E27FC236}">
                <a16:creationId xmlns:a16="http://schemas.microsoft.com/office/drawing/2014/main" id="{2498197F-7D45-CC44-8247-CEDB3AEAEC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550" y="642358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ru-RU"/>
              <a:t>Источник / примечание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54621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506AED-C55C-42A1-9D93-DABC7ACD97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20733C-B3C0-8B44-9B84-DF5A4FF50E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Источник / примечание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98D72C-1644-2F4E-BF74-42DE3A6FC6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C10455-C340-7945-BDDA-6923B7A290C6}" type="slidenum">
              <a:rPr lang="ru-RU" smtClean="0"/>
              <a:t>‹#›</a:t>
            </a:fld>
            <a:endParaRPr lang="ru-RU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DB0A48B2-E4AA-4D46-B8E2-0C48CB08DEE3}"/>
              </a:ext>
            </a:extLst>
          </p:cNvPr>
          <p:cNvCxnSpPr>
            <a:cxnSpLocks/>
          </p:cNvCxnSpPr>
          <p:nvPr/>
        </p:nvCxnSpPr>
        <p:spPr>
          <a:xfrm>
            <a:off x="550863" y="968502"/>
            <a:ext cx="11641137" cy="0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355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 слайд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C6FECA-31C6-3408-9320-5359B622A6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Рисунок 4">
            <a:extLst>
              <a:ext uri="{FF2B5EF4-FFF2-40B4-BE49-F238E27FC236}">
                <a16:creationId xmlns:a16="http://schemas.microsoft.com/office/drawing/2014/main" id="{5E0F0D76-7077-D43F-69B0-6B844D67C65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3446"/>
            <a:ext cx="5543550" cy="6858000"/>
          </a:xfrm>
          <a:custGeom>
            <a:avLst/>
            <a:gdLst>
              <a:gd name="connsiteX0" fmla="*/ 0 w 5543550"/>
              <a:gd name="connsiteY0" fmla="*/ 0 h 6858000"/>
              <a:gd name="connsiteX1" fmla="*/ 5543550 w 5543550"/>
              <a:gd name="connsiteY1" fmla="*/ 0 h 6858000"/>
              <a:gd name="connsiteX2" fmla="*/ 5543550 w 5543550"/>
              <a:gd name="connsiteY2" fmla="*/ 6858000 h 6858000"/>
              <a:gd name="connsiteX3" fmla="*/ 0 w 5543550"/>
              <a:gd name="connsiteY3" fmla="*/ 6858000 h 6858000"/>
              <a:gd name="connsiteX4" fmla="*/ 0 w 5543550"/>
              <a:gd name="connsiteY4" fmla="*/ 0 h 6858000"/>
              <a:gd name="connsiteX0" fmla="*/ 0 w 5543550"/>
              <a:gd name="connsiteY0" fmla="*/ 0 h 6858000"/>
              <a:gd name="connsiteX1" fmla="*/ 3019425 w 5543550"/>
              <a:gd name="connsiteY1" fmla="*/ 0 h 6858000"/>
              <a:gd name="connsiteX2" fmla="*/ 5543550 w 5543550"/>
              <a:gd name="connsiteY2" fmla="*/ 0 h 6858000"/>
              <a:gd name="connsiteX3" fmla="*/ 5543550 w 5543550"/>
              <a:gd name="connsiteY3" fmla="*/ 6858000 h 6858000"/>
              <a:gd name="connsiteX4" fmla="*/ 0 w 5543550"/>
              <a:gd name="connsiteY4" fmla="*/ 6858000 h 6858000"/>
              <a:gd name="connsiteX5" fmla="*/ 0 w 5543550"/>
              <a:gd name="connsiteY5" fmla="*/ 0 h 6858000"/>
              <a:gd name="connsiteX0" fmla="*/ 0 w 5543550"/>
              <a:gd name="connsiteY0" fmla="*/ 0 h 6858000"/>
              <a:gd name="connsiteX1" fmla="*/ 3019425 w 5543550"/>
              <a:gd name="connsiteY1" fmla="*/ 0 h 6858000"/>
              <a:gd name="connsiteX2" fmla="*/ 5543550 w 5543550"/>
              <a:gd name="connsiteY2" fmla="*/ 6858000 h 6858000"/>
              <a:gd name="connsiteX3" fmla="*/ 0 w 5543550"/>
              <a:gd name="connsiteY3" fmla="*/ 6858000 h 6858000"/>
              <a:gd name="connsiteX4" fmla="*/ 0 w 554355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3550" h="6858000">
                <a:moveTo>
                  <a:pt x="0" y="0"/>
                </a:moveTo>
                <a:lnTo>
                  <a:pt x="3019425" y="0"/>
                </a:lnTo>
                <a:lnTo>
                  <a:pt x="554355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ru-KZ"/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6FE80D29-A19C-B8B5-945F-ADC714ADB09F}"/>
              </a:ext>
            </a:extLst>
          </p:cNvPr>
          <p:cNvGrpSpPr/>
          <p:nvPr userDrawn="1"/>
        </p:nvGrpSpPr>
        <p:grpSpPr>
          <a:xfrm flipH="1">
            <a:off x="7016431" y="-16562"/>
            <a:ext cx="5186387" cy="669420"/>
            <a:chOff x="0" y="-8389"/>
            <a:chExt cx="5186387" cy="669420"/>
          </a:xfrm>
        </p:grpSpPr>
        <p:sp>
          <p:nvSpPr>
            <p:cNvPr id="13" name="Блок-схема: процесс 19">
              <a:extLst>
                <a:ext uri="{FF2B5EF4-FFF2-40B4-BE49-F238E27FC236}">
                  <a16:creationId xmlns:a16="http://schemas.microsoft.com/office/drawing/2014/main" id="{83AB23B4-9F46-FB7F-F624-95AD60F7A0F9}"/>
                </a:ext>
              </a:extLst>
            </p:cNvPr>
            <p:cNvSpPr/>
            <p:nvPr userDrawn="1"/>
          </p:nvSpPr>
          <p:spPr>
            <a:xfrm flipH="1">
              <a:off x="0" y="318148"/>
              <a:ext cx="3213224" cy="34288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10000 h 10043"/>
                <a:gd name="connsiteX5" fmla="*/ 0 w 10000"/>
                <a:gd name="connsiteY5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0 h 10043"/>
                <a:gd name="connsiteX0" fmla="*/ 0 w 10000"/>
                <a:gd name="connsiteY0" fmla="*/ 0 h 10081"/>
                <a:gd name="connsiteX1" fmla="*/ 10000 w 10000"/>
                <a:gd name="connsiteY1" fmla="*/ 0 h 10081"/>
                <a:gd name="connsiteX2" fmla="*/ 10000 w 10000"/>
                <a:gd name="connsiteY2" fmla="*/ 10000 h 10081"/>
                <a:gd name="connsiteX3" fmla="*/ 4412 w 10000"/>
                <a:gd name="connsiteY3" fmla="*/ 10081 h 10081"/>
                <a:gd name="connsiteX4" fmla="*/ 375 w 10000"/>
                <a:gd name="connsiteY4" fmla="*/ 10043 h 10081"/>
                <a:gd name="connsiteX5" fmla="*/ 0 w 10000"/>
                <a:gd name="connsiteY5" fmla="*/ 0 h 10081"/>
                <a:gd name="connsiteX0" fmla="*/ 0 w 10000"/>
                <a:gd name="connsiteY0" fmla="*/ 99 h 10180"/>
                <a:gd name="connsiteX1" fmla="*/ 4415 w 10000"/>
                <a:gd name="connsiteY1" fmla="*/ 0 h 10180"/>
                <a:gd name="connsiteX2" fmla="*/ 10000 w 10000"/>
                <a:gd name="connsiteY2" fmla="*/ 99 h 10180"/>
                <a:gd name="connsiteX3" fmla="*/ 10000 w 10000"/>
                <a:gd name="connsiteY3" fmla="*/ 10099 h 10180"/>
                <a:gd name="connsiteX4" fmla="*/ 4412 w 10000"/>
                <a:gd name="connsiteY4" fmla="*/ 10180 h 10180"/>
                <a:gd name="connsiteX5" fmla="*/ 375 w 10000"/>
                <a:gd name="connsiteY5" fmla="*/ 10142 h 10180"/>
                <a:gd name="connsiteX6" fmla="*/ 0 w 10000"/>
                <a:gd name="connsiteY6" fmla="*/ 99 h 10180"/>
                <a:gd name="connsiteX0" fmla="*/ 0 w 10000"/>
                <a:gd name="connsiteY0" fmla="*/ 99 h 10180"/>
                <a:gd name="connsiteX1" fmla="*/ 4415 w 10000"/>
                <a:gd name="connsiteY1" fmla="*/ 0 h 10180"/>
                <a:gd name="connsiteX2" fmla="*/ 10000 w 10000"/>
                <a:gd name="connsiteY2" fmla="*/ 99 h 10180"/>
                <a:gd name="connsiteX3" fmla="*/ 4412 w 10000"/>
                <a:gd name="connsiteY3" fmla="*/ 10180 h 10180"/>
                <a:gd name="connsiteX4" fmla="*/ 375 w 10000"/>
                <a:gd name="connsiteY4" fmla="*/ 10142 h 10180"/>
                <a:gd name="connsiteX5" fmla="*/ 0 w 10000"/>
                <a:gd name="connsiteY5" fmla="*/ 99 h 10180"/>
                <a:gd name="connsiteX0" fmla="*/ 0 w 4415"/>
                <a:gd name="connsiteY0" fmla="*/ 99 h 10180"/>
                <a:gd name="connsiteX1" fmla="*/ 4415 w 4415"/>
                <a:gd name="connsiteY1" fmla="*/ 0 h 10180"/>
                <a:gd name="connsiteX2" fmla="*/ 4412 w 4415"/>
                <a:gd name="connsiteY2" fmla="*/ 10180 h 10180"/>
                <a:gd name="connsiteX3" fmla="*/ 375 w 4415"/>
                <a:gd name="connsiteY3" fmla="*/ 10142 h 10180"/>
                <a:gd name="connsiteX4" fmla="*/ 0 w 4415"/>
                <a:gd name="connsiteY4" fmla="*/ 99 h 1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5" h="10180">
                  <a:moveTo>
                    <a:pt x="0" y="99"/>
                  </a:moveTo>
                  <a:lnTo>
                    <a:pt x="4415" y="0"/>
                  </a:lnTo>
                  <a:cubicBezTo>
                    <a:pt x="4414" y="3393"/>
                    <a:pt x="4413" y="6787"/>
                    <a:pt x="4412" y="10180"/>
                  </a:cubicBezTo>
                  <a:lnTo>
                    <a:pt x="375" y="10142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 dirty="0"/>
            </a:p>
          </p:txBody>
        </p:sp>
        <p:sp>
          <p:nvSpPr>
            <p:cNvPr id="10" name="Блок-схема: процесс 19">
              <a:extLst>
                <a:ext uri="{FF2B5EF4-FFF2-40B4-BE49-F238E27FC236}">
                  <a16:creationId xmlns:a16="http://schemas.microsoft.com/office/drawing/2014/main" id="{3011F99D-512A-BEEA-5A6C-9B0EDBCC8E8F}"/>
                </a:ext>
              </a:extLst>
            </p:cNvPr>
            <p:cNvSpPr/>
            <p:nvPr userDrawn="1"/>
          </p:nvSpPr>
          <p:spPr>
            <a:xfrm flipH="1">
              <a:off x="106" y="-8389"/>
              <a:ext cx="5186281" cy="33826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10000 h 10043"/>
                <a:gd name="connsiteX5" fmla="*/ 0 w 10000"/>
                <a:gd name="connsiteY5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7126 w 10000"/>
                <a:gd name="connsiteY3" fmla="*/ 10014 h 10043"/>
                <a:gd name="connsiteX4" fmla="*/ 375 w 10000"/>
                <a:gd name="connsiteY4" fmla="*/ 10043 h 10043"/>
                <a:gd name="connsiteX5" fmla="*/ 0 w 10000"/>
                <a:gd name="connsiteY5" fmla="*/ 0 h 10043"/>
                <a:gd name="connsiteX0" fmla="*/ 0 w 10000"/>
                <a:gd name="connsiteY0" fmla="*/ 25 h 10068"/>
                <a:gd name="connsiteX1" fmla="*/ 7123 w 10000"/>
                <a:gd name="connsiteY1" fmla="*/ 0 h 10068"/>
                <a:gd name="connsiteX2" fmla="*/ 10000 w 10000"/>
                <a:gd name="connsiteY2" fmla="*/ 25 h 10068"/>
                <a:gd name="connsiteX3" fmla="*/ 10000 w 10000"/>
                <a:gd name="connsiteY3" fmla="*/ 10025 h 10068"/>
                <a:gd name="connsiteX4" fmla="*/ 7126 w 10000"/>
                <a:gd name="connsiteY4" fmla="*/ 10039 h 10068"/>
                <a:gd name="connsiteX5" fmla="*/ 375 w 10000"/>
                <a:gd name="connsiteY5" fmla="*/ 10068 h 10068"/>
                <a:gd name="connsiteX6" fmla="*/ 0 w 10000"/>
                <a:gd name="connsiteY6" fmla="*/ 25 h 10068"/>
                <a:gd name="connsiteX0" fmla="*/ 0 w 10000"/>
                <a:gd name="connsiteY0" fmla="*/ 25 h 10068"/>
                <a:gd name="connsiteX1" fmla="*/ 7123 w 10000"/>
                <a:gd name="connsiteY1" fmla="*/ 0 h 10068"/>
                <a:gd name="connsiteX2" fmla="*/ 10000 w 10000"/>
                <a:gd name="connsiteY2" fmla="*/ 25 h 10068"/>
                <a:gd name="connsiteX3" fmla="*/ 7126 w 10000"/>
                <a:gd name="connsiteY3" fmla="*/ 10039 h 10068"/>
                <a:gd name="connsiteX4" fmla="*/ 375 w 10000"/>
                <a:gd name="connsiteY4" fmla="*/ 10068 h 10068"/>
                <a:gd name="connsiteX5" fmla="*/ 0 w 10000"/>
                <a:gd name="connsiteY5" fmla="*/ 25 h 10068"/>
                <a:gd name="connsiteX0" fmla="*/ 0 w 7126"/>
                <a:gd name="connsiteY0" fmla="*/ 25 h 10068"/>
                <a:gd name="connsiteX1" fmla="*/ 7123 w 7126"/>
                <a:gd name="connsiteY1" fmla="*/ 0 h 10068"/>
                <a:gd name="connsiteX2" fmla="*/ 7126 w 7126"/>
                <a:gd name="connsiteY2" fmla="*/ 10039 h 10068"/>
                <a:gd name="connsiteX3" fmla="*/ 375 w 7126"/>
                <a:gd name="connsiteY3" fmla="*/ 10068 h 10068"/>
                <a:gd name="connsiteX4" fmla="*/ 0 w 7126"/>
                <a:gd name="connsiteY4" fmla="*/ 25 h 10068"/>
                <a:gd name="connsiteX0" fmla="*/ 0 w 10000"/>
                <a:gd name="connsiteY0" fmla="*/ 0 h 9975"/>
                <a:gd name="connsiteX1" fmla="*/ 9996 w 10000"/>
                <a:gd name="connsiteY1" fmla="*/ 115 h 9975"/>
                <a:gd name="connsiteX2" fmla="*/ 10000 w 10000"/>
                <a:gd name="connsiteY2" fmla="*/ 9946 h 9975"/>
                <a:gd name="connsiteX3" fmla="*/ 526 w 10000"/>
                <a:gd name="connsiteY3" fmla="*/ 9975 h 9975"/>
                <a:gd name="connsiteX4" fmla="*/ 0 w 10000"/>
                <a:gd name="connsiteY4" fmla="*/ 0 h 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9975">
                  <a:moveTo>
                    <a:pt x="0" y="0"/>
                  </a:moveTo>
                  <a:lnTo>
                    <a:pt x="9996" y="115"/>
                  </a:lnTo>
                  <a:cubicBezTo>
                    <a:pt x="9997" y="3438"/>
                    <a:pt x="9999" y="6623"/>
                    <a:pt x="10000" y="9946"/>
                  </a:cubicBezTo>
                  <a:lnTo>
                    <a:pt x="526" y="9975"/>
                  </a:lnTo>
                  <a:cubicBezTo>
                    <a:pt x="351" y="6650"/>
                    <a:pt x="175" y="3325"/>
                    <a:pt x="0" y="0"/>
                  </a:cubicBezTo>
                  <a:close/>
                </a:path>
              </a:pathLst>
            </a:custGeom>
            <a:solidFill>
              <a:srgbClr val="DB5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 dirty="0"/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69720D5-0687-B234-D6FA-FE98B6D6D30D}"/>
              </a:ext>
            </a:extLst>
          </p:cNvPr>
          <p:cNvGrpSpPr/>
          <p:nvPr userDrawn="1"/>
        </p:nvGrpSpPr>
        <p:grpSpPr>
          <a:xfrm>
            <a:off x="3784447" y="-250940"/>
            <a:ext cx="725298" cy="4618422"/>
            <a:chOff x="3792836" y="-224835"/>
            <a:chExt cx="725298" cy="4618422"/>
          </a:xfrm>
        </p:grpSpPr>
        <p:sp>
          <p:nvSpPr>
            <p:cNvPr id="9" name="Блок-схема: процесс 19">
              <a:extLst>
                <a:ext uri="{FF2B5EF4-FFF2-40B4-BE49-F238E27FC236}">
                  <a16:creationId xmlns:a16="http://schemas.microsoft.com/office/drawing/2014/main" id="{D9B3083E-8D0B-F41E-332B-2F9A8DB98EF2}"/>
                </a:ext>
              </a:extLst>
            </p:cNvPr>
            <p:cNvSpPr/>
            <p:nvPr userDrawn="1"/>
          </p:nvSpPr>
          <p:spPr>
            <a:xfrm rot="4188851" flipH="1" flipV="1">
              <a:off x="2641738" y="1191048"/>
              <a:ext cx="3253604" cy="49918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10000 h 10043"/>
                <a:gd name="connsiteX5" fmla="*/ 0 w 10000"/>
                <a:gd name="connsiteY5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5941 w 10000"/>
                <a:gd name="connsiteY3" fmla="*/ 9930 h 10043"/>
                <a:gd name="connsiteX4" fmla="*/ 375 w 10000"/>
                <a:gd name="connsiteY4" fmla="*/ 10043 h 10043"/>
                <a:gd name="connsiteX5" fmla="*/ 0 w 10000"/>
                <a:gd name="connsiteY5" fmla="*/ 0 h 10043"/>
                <a:gd name="connsiteX0" fmla="*/ 0 w 10000"/>
                <a:gd name="connsiteY0" fmla="*/ 0 h 10043"/>
                <a:gd name="connsiteX1" fmla="*/ 5941 w 10000"/>
                <a:gd name="connsiteY1" fmla="*/ 29 h 10043"/>
                <a:gd name="connsiteX2" fmla="*/ 10000 w 10000"/>
                <a:gd name="connsiteY2" fmla="*/ 0 h 10043"/>
                <a:gd name="connsiteX3" fmla="*/ 10000 w 10000"/>
                <a:gd name="connsiteY3" fmla="*/ 10000 h 10043"/>
                <a:gd name="connsiteX4" fmla="*/ 5941 w 10000"/>
                <a:gd name="connsiteY4" fmla="*/ 9930 h 10043"/>
                <a:gd name="connsiteX5" fmla="*/ 375 w 10000"/>
                <a:gd name="connsiteY5" fmla="*/ 10043 h 10043"/>
                <a:gd name="connsiteX6" fmla="*/ 0 w 10000"/>
                <a:gd name="connsiteY6" fmla="*/ 0 h 10043"/>
                <a:gd name="connsiteX0" fmla="*/ 0 w 10000"/>
                <a:gd name="connsiteY0" fmla="*/ 0 h 10043"/>
                <a:gd name="connsiteX1" fmla="*/ 5941 w 10000"/>
                <a:gd name="connsiteY1" fmla="*/ 29 h 10043"/>
                <a:gd name="connsiteX2" fmla="*/ 10000 w 10000"/>
                <a:gd name="connsiteY2" fmla="*/ 10000 h 10043"/>
                <a:gd name="connsiteX3" fmla="*/ 5941 w 10000"/>
                <a:gd name="connsiteY3" fmla="*/ 9930 h 10043"/>
                <a:gd name="connsiteX4" fmla="*/ 375 w 10000"/>
                <a:gd name="connsiteY4" fmla="*/ 10043 h 10043"/>
                <a:gd name="connsiteX5" fmla="*/ 0 w 10000"/>
                <a:gd name="connsiteY5" fmla="*/ 0 h 10043"/>
                <a:gd name="connsiteX0" fmla="*/ 0 w 5941"/>
                <a:gd name="connsiteY0" fmla="*/ 0 h 10043"/>
                <a:gd name="connsiteX1" fmla="*/ 5941 w 5941"/>
                <a:gd name="connsiteY1" fmla="*/ 29 h 10043"/>
                <a:gd name="connsiteX2" fmla="*/ 5941 w 5941"/>
                <a:gd name="connsiteY2" fmla="*/ 9930 h 10043"/>
                <a:gd name="connsiteX3" fmla="*/ 375 w 5941"/>
                <a:gd name="connsiteY3" fmla="*/ 10043 h 10043"/>
                <a:gd name="connsiteX4" fmla="*/ 0 w 5941"/>
                <a:gd name="connsiteY4" fmla="*/ 0 h 10043"/>
                <a:gd name="connsiteX0" fmla="*/ 0 w 10000"/>
                <a:gd name="connsiteY0" fmla="*/ 0 h 10000"/>
                <a:gd name="connsiteX1" fmla="*/ 10000 w 10000"/>
                <a:gd name="connsiteY1" fmla="*/ 29 h 10000"/>
                <a:gd name="connsiteX2" fmla="*/ 10000 w 10000"/>
                <a:gd name="connsiteY2" fmla="*/ 9887 h 10000"/>
                <a:gd name="connsiteX3" fmla="*/ 1628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29 h 10000"/>
                <a:gd name="connsiteX2" fmla="*/ 10000 w 10000"/>
                <a:gd name="connsiteY2" fmla="*/ 9887 h 10000"/>
                <a:gd name="connsiteX3" fmla="*/ 4738 w 10000"/>
                <a:gd name="connsiteY3" fmla="*/ 9790 h 10000"/>
                <a:gd name="connsiteX4" fmla="*/ 1628 w 10000"/>
                <a:gd name="connsiteY4" fmla="*/ 10000 h 10000"/>
                <a:gd name="connsiteX5" fmla="*/ 0 w 10000"/>
                <a:gd name="connsiteY5" fmla="*/ 0 h 10000"/>
                <a:gd name="connsiteX0" fmla="*/ 0 w 10000"/>
                <a:gd name="connsiteY0" fmla="*/ 173 h 10173"/>
                <a:gd name="connsiteX1" fmla="*/ 4991 w 10000"/>
                <a:gd name="connsiteY1" fmla="*/ 0 h 10173"/>
                <a:gd name="connsiteX2" fmla="*/ 10000 w 10000"/>
                <a:gd name="connsiteY2" fmla="*/ 202 h 10173"/>
                <a:gd name="connsiteX3" fmla="*/ 10000 w 10000"/>
                <a:gd name="connsiteY3" fmla="*/ 10060 h 10173"/>
                <a:gd name="connsiteX4" fmla="*/ 4738 w 10000"/>
                <a:gd name="connsiteY4" fmla="*/ 9963 h 10173"/>
                <a:gd name="connsiteX5" fmla="*/ 1628 w 10000"/>
                <a:gd name="connsiteY5" fmla="*/ 10173 h 10173"/>
                <a:gd name="connsiteX6" fmla="*/ 0 w 10000"/>
                <a:gd name="connsiteY6" fmla="*/ 173 h 10173"/>
                <a:gd name="connsiteX0" fmla="*/ 0 w 10000"/>
                <a:gd name="connsiteY0" fmla="*/ 173 h 10173"/>
                <a:gd name="connsiteX1" fmla="*/ 4991 w 10000"/>
                <a:gd name="connsiteY1" fmla="*/ 0 h 10173"/>
                <a:gd name="connsiteX2" fmla="*/ 10000 w 10000"/>
                <a:gd name="connsiteY2" fmla="*/ 202 h 10173"/>
                <a:gd name="connsiteX3" fmla="*/ 4738 w 10000"/>
                <a:gd name="connsiteY3" fmla="*/ 9963 h 10173"/>
                <a:gd name="connsiteX4" fmla="*/ 1628 w 10000"/>
                <a:gd name="connsiteY4" fmla="*/ 10173 h 10173"/>
                <a:gd name="connsiteX5" fmla="*/ 0 w 10000"/>
                <a:gd name="connsiteY5" fmla="*/ 173 h 10173"/>
                <a:gd name="connsiteX0" fmla="*/ 0 w 4991"/>
                <a:gd name="connsiteY0" fmla="*/ 173 h 10173"/>
                <a:gd name="connsiteX1" fmla="*/ 4991 w 4991"/>
                <a:gd name="connsiteY1" fmla="*/ 0 h 10173"/>
                <a:gd name="connsiteX2" fmla="*/ 4738 w 4991"/>
                <a:gd name="connsiteY2" fmla="*/ 9963 h 10173"/>
                <a:gd name="connsiteX3" fmla="*/ 1628 w 4991"/>
                <a:gd name="connsiteY3" fmla="*/ 10173 h 10173"/>
                <a:gd name="connsiteX4" fmla="*/ 0 w 4991"/>
                <a:gd name="connsiteY4" fmla="*/ 173 h 10173"/>
                <a:gd name="connsiteX0" fmla="*/ 0 w 10033"/>
                <a:gd name="connsiteY0" fmla="*/ 194 h 10024"/>
                <a:gd name="connsiteX1" fmla="*/ 10033 w 10033"/>
                <a:gd name="connsiteY1" fmla="*/ 0 h 10024"/>
                <a:gd name="connsiteX2" fmla="*/ 9493 w 10033"/>
                <a:gd name="connsiteY2" fmla="*/ 9818 h 10024"/>
                <a:gd name="connsiteX3" fmla="*/ 3262 w 10033"/>
                <a:gd name="connsiteY3" fmla="*/ 10024 h 10024"/>
                <a:gd name="connsiteX4" fmla="*/ 0 w 10033"/>
                <a:gd name="connsiteY4" fmla="*/ 194 h 1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3" h="10024">
                  <a:moveTo>
                    <a:pt x="0" y="194"/>
                  </a:moveTo>
                  <a:lnTo>
                    <a:pt x="10033" y="0"/>
                  </a:lnTo>
                  <a:cubicBezTo>
                    <a:pt x="9865" y="3265"/>
                    <a:pt x="9661" y="6553"/>
                    <a:pt x="9493" y="9818"/>
                  </a:cubicBezTo>
                  <a:lnTo>
                    <a:pt x="3262" y="10024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chemeClr val="tx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 dirty="0"/>
            </a:p>
          </p:txBody>
        </p:sp>
        <p:sp>
          <p:nvSpPr>
            <p:cNvPr id="12" name="Блок-схема: процесс 19">
              <a:extLst>
                <a:ext uri="{FF2B5EF4-FFF2-40B4-BE49-F238E27FC236}">
                  <a16:creationId xmlns:a16="http://schemas.microsoft.com/office/drawing/2014/main" id="{E92D5028-3143-A9C0-7CB1-006AEEBA2C90}"/>
                </a:ext>
              </a:extLst>
            </p:cNvPr>
            <p:cNvSpPr/>
            <p:nvPr userDrawn="1"/>
          </p:nvSpPr>
          <p:spPr>
            <a:xfrm rot="4188851" flipH="1" flipV="1">
              <a:off x="1728388" y="1839613"/>
              <a:ext cx="4618422" cy="48952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10000 h 10043"/>
                <a:gd name="connsiteX5" fmla="*/ 0 w 10000"/>
                <a:gd name="connsiteY5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5941 w 10000"/>
                <a:gd name="connsiteY3" fmla="*/ 9930 h 10043"/>
                <a:gd name="connsiteX4" fmla="*/ 375 w 10000"/>
                <a:gd name="connsiteY4" fmla="*/ 10043 h 10043"/>
                <a:gd name="connsiteX5" fmla="*/ 0 w 10000"/>
                <a:gd name="connsiteY5" fmla="*/ 0 h 10043"/>
                <a:gd name="connsiteX0" fmla="*/ 0 w 10000"/>
                <a:gd name="connsiteY0" fmla="*/ 0 h 10043"/>
                <a:gd name="connsiteX1" fmla="*/ 5941 w 10000"/>
                <a:gd name="connsiteY1" fmla="*/ 29 h 10043"/>
                <a:gd name="connsiteX2" fmla="*/ 10000 w 10000"/>
                <a:gd name="connsiteY2" fmla="*/ 0 h 10043"/>
                <a:gd name="connsiteX3" fmla="*/ 10000 w 10000"/>
                <a:gd name="connsiteY3" fmla="*/ 10000 h 10043"/>
                <a:gd name="connsiteX4" fmla="*/ 5941 w 10000"/>
                <a:gd name="connsiteY4" fmla="*/ 9930 h 10043"/>
                <a:gd name="connsiteX5" fmla="*/ 375 w 10000"/>
                <a:gd name="connsiteY5" fmla="*/ 10043 h 10043"/>
                <a:gd name="connsiteX6" fmla="*/ 0 w 10000"/>
                <a:gd name="connsiteY6" fmla="*/ 0 h 10043"/>
                <a:gd name="connsiteX0" fmla="*/ 0 w 10000"/>
                <a:gd name="connsiteY0" fmla="*/ 0 h 10043"/>
                <a:gd name="connsiteX1" fmla="*/ 5941 w 10000"/>
                <a:gd name="connsiteY1" fmla="*/ 29 h 10043"/>
                <a:gd name="connsiteX2" fmla="*/ 10000 w 10000"/>
                <a:gd name="connsiteY2" fmla="*/ 10000 h 10043"/>
                <a:gd name="connsiteX3" fmla="*/ 5941 w 10000"/>
                <a:gd name="connsiteY3" fmla="*/ 9930 h 10043"/>
                <a:gd name="connsiteX4" fmla="*/ 375 w 10000"/>
                <a:gd name="connsiteY4" fmla="*/ 10043 h 10043"/>
                <a:gd name="connsiteX5" fmla="*/ 0 w 10000"/>
                <a:gd name="connsiteY5" fmla="*/ 0 h 10043"/>
                <a:gd name="connsiteX0" fmla="*/ 0 w 5941"/>
                <a:gd name="connsiteY0" fmla="*/ 0 h 10043"/>
                <a:gd name="connsiteX1" fmla="*/ 5941 w 5941"/>
                <a:gd name="connsiteY1" fmla="*/ 29 h 10043"/>
                <a:gd name="connsiteX2" fmla="*/ 5941 w 5941"/>
                <a:gd name="connsiteY2" fmla="*/ 9930 h 10043"/>
                <a:gd name="connsiteX3" fmla="*/ 375 w 5941"/>
                <a:gd name="connsiteY3" fmla="*/ 10043 h 10043"/>
                <a:gd name="connsiteX4" fmla="*/ 0 w 5941"/>
                <a:gd name="connsiteY4" fmla="*/ 0 h 10043"/>
                <a:gd name="connsiteX0" fmla="*/ 0 w 10000"/>
                <a:gd name="connsiteY0" fmla="*/ 0 h 10000"/>
                <a:gd name="connsiteX1" fmla="*/ 10000 w 10000"/>
                <a:gd name="connsiteY1" fmla="*/ 29 h 10000"/>
                <a:gd name="connsiteX2" fmla="*/ 10000 w 10000"/>
                <a:gd name="connsiteY2" fmla="*/ 9887 h 10000"/>
                <a:gd name="connsiteX3" fmla="*/ 1628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29 h 10000"/>
                <a:gd name="connsiteX2" fmla="*/ 10000 w 10000"/>
                <a:gd name="connsiteY2" fmla="*/ 9887 h 10000"/>
                <a:gd name="connsiteX3" fmla="*/ 6842 w 10000"/>
                <a:gd name="connsiteY3" fmla="*/ 9689 h 10000"/>
                <a:gd name="connsiteX4" fmla="*/ 1628 w 10000"/>
                <a:gd name="connsiteY4" fmla="*/ 10000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7108 w 10000"/>
                <a:gd name="connsiteY1" fmla="*/ 102 h 10000"/>
                <a:gd name="connsiteX2" fmla="*/ 10000 w 10000"/>
                <a:gd name="connsiteY2" fmla="*/ 29 h 10000"/>
                <a:gd name="connsiteX3" fmla="*/ 10000 w 10000"/>
                <a:gd name="connsiteY3" fmla="*/ 9887 h 10000"/>
                <a:gd name="connsiteX4" fmla="*/ 6842 w 10000"/>
                <a:gd name="connsiteY4" fmla="*/ 9689 h 10000"/>
                <a:gd name="connsiteX5" fmla="*/ 1628 w 10000"/>
                <a:gd name="connsiteY5" fmla="*/ 10000 h 10000"/>
                <a:gd name="connsiteX6" fmla="*/ 0 w 10000"/>
                <a:gd name="connsiteY6" fmla="*/ 0 h 10000"/>
                <a:gd name="connsiteX0" fmla="*/ 0 w 10000"/>
                <a:gd name="connsiteY0" fmla="*/ 0 h 10000"/>
                <a:gd name="connsiteX1" fmla="*/ 7108 w 10000"/>
                <a:gd name="connsiteY1" fmla="*/ 102 h 10000"/>
                <a:gd name="connsiteX2" fmla="*/ 10000 w 10000"/>
                <a:gd name="connsiteY2" fmla="*/ 29 h 10000"/>
                <a:gd name="connsiteX3" fmla="*/ 6842 w 10000"/>
                <a:gd name="connsiteY3" fmla="*/ 9689 h 10000"/>
                <a:gd name="connsiteX4" fmla="*/ 1628 w 10000"/>
                <a:gd name="connsiteY4" fmla="*/ 10000 h 10000"/>
                <a:gd name="connsiteX5" fmla="*/ 0 w 10000"/>
                <a:gd name="connsiteY5" fmla="*/ 0 h 10000"/>
                <a:gd name="connsiteX0" fmla="*/ 0 w 7108"/>
                <a:gd name="connsiteY0" fmla="*/ 0 h 10000"/>
                <a:gd name="connsiteX1" fmla="*/ 7108 w 7108"/>
                <a:gd name="connsiteY1" fmla="*/ 102 h 10000"/>
                <a:gd name="connsiteX2" fmla="*/ 6842 w 7108"/>
                <a:gd name="connsiteY2" fmla="*/ 9689 h 10000"/>
                <a:gd name="connsiteX3" fmla="*/ 1628 w 7108"/>
                <a:gd name="connsiteY3" fmla="*/ 10000 h 10000"/>
                <a:gd name="connsiteX4" fmla="*/ 0 w 7108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8" h="10000">
                  <a:moveTo>
                    <a:pt x="0" y="0"/>
                  </a:moveTo>
                  <a:lnTo>
                    <a:pt x="7108" y="102"/>
                  </a:lnTo>
                  <a:cubicBezTo>
                    <a:pt x="7019" y="3298"/>
                    <a:pt x="6931" y="6493"/>
                    <a:pt x="6842" y="9689"/>
                  </a:cubicBezTo>
                  <a:lnTo>
                    <a:pt x="1628" y="1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5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 dirty="0"/>
            </a:p>
          </p:txBody>
        </p:sp>
      </p:grpSp>
      <p:sp>
        <p:nvSpPr>
          <p:cNvPr id="24" name="Текст 2">
            <a:extLst>
              <a:ext uri="{FF2B5EF4-FFF2-40B4-BE49-F238E27FC236}">
                <a16:creationId xmlns:a16="http://schemas.microsoft.com/office/drawing/2014/main" id="{673B1900-9243-1AB3-D2CB-4413E10865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75297" y="1707613"/>
            <a:ext cx="5186281" cy="41355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rgbClr val="34343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Подзаголовок слайда</a:t>
            </a:r>
          </a:p>
        </p:txBody>
      </p:sp>
      <p:sp>
        <p:nvSpPr>
          <p:cNvPr id="25" name="Текст 8">
            <a:extLst>
              <a:ext uri="{FF2B5EF4-FFF2-40B4-BE49-F238E27FC236}">
                <a16:creationId xmlns:a16="http://schemas.microsoft.com/office/drawing/2014/main" id="{1E728962-3A8A-E764-C29E-F037D17309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05432" y="2418124"/>
            <a:ext cx="533400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3173497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1851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Фото на весь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F3E839-6800-424D-B51A-1CD4197EF6E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Добавьте фотографию</a:t>
            </a:r>
          </a:p>
        </p:txBody>
      </p:sp>
    </p:spTree>
    <p:extLst>
      <p:ext uri="{BB962C8B-B14F-4D97-AF65-F5344CB8AC3E}">
        <p14:creationId xmlns:p14="http://schemas.microsoft.com/office/powerpoint/2010/main" val="22997153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Фото на весь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F3E839-6800-424D-B51A-1CD4197EF6E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657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Добавьте фотографию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125F979B-B3E8-3242-78DF-C45CCA1587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67200" y="3429000"/>
            <a:ext cx="3705225" cy="34210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120836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Фото во весь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>
            <a:extLst>
              <a:ext uri="{FF2B5EF4-FFF2-40B4-BE49-F238E27FC236}">
                <a16:creationId xmlns:a16="http://schemas.microsoft.com/office/drawing/2014/main" id="{2F618104-EB22-45BD-BDD1-4F6D24CE17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232D05B-933D-4648-9D47-972BE0A80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F11A-CAD2-4FD2-9793-0DC6E98D19B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7981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фото в круг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AE1D162-C524-D83B-58C5-513784BE6E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FE95227D-5346-2740-BA5F-9D731AB3A29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3147" y="1866037"/>
            <a:ext cx="1770286" cy="1771284"/>
          </a:xfrm>
          <a:prstGeom prst="ellipse">
            <a:avLst/>
          </a:prstGeom>
          <a:noFill/>
          <a:ln w="19050">
            <a:noFill/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Фото</a:t>
            </a:r>
          </a:p>
        </p:txBody>
      </p:sp>
      <p:sp>
        <p:nvSpPr>
          <p:cNvPr id="15" name="Рисунок 13">
            <a:extLst>
              <a:ext uri="{FF2B5EF4-FFF2-40B4-BE49-F238E27FC236}">
                <a16:creationId xmlns:a16="http://schemas.microsoft.com/office/drawing/2014/main" id="{D14A021B-8CE4-FD4F-9A25-E25A8F44974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431920" y="1833841"/>
            <a:ext cx="1770286" cy="1771284"/>
          </a:xfrm>
          <a:prstGeom prst="ellipse">
            <a:avLst/>
          </a:prstGeom>
          <a:noFill/>
          <a:ln w="19050">
            <a:noFill/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Фото</a:t>
            </a:r>
          </a:p>
        </p:txBody>
      </p:sp>
      <p:sp>
        <p:nvSpPr>
          <p:cNvPr id="16" name="Рисунок 13">
            <a:extLst>
              <a:ext uri="{FF2B5EF4-FFF2-40B4-BE49-F238E27FC236}">
                <a16:creationId xmlns:a16="http://schemas.microsoft.com/office/drawing/2014/main" id="{8AE21367-2C4E-CA48-BAFC-75C4F7D4DD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0693" y="1833841"/>
            <a:ext cx="1770286" cy="1771284"/>
          </a:xfrm>
          <a:prstGeom prst="ellipse">
            <a:avLst/>
          </a:prstGeom>
          <a:noFill/>
          <a:ln w="19050">
            <a:noFill/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Фото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BD85AFFF-B716-D246-B438-6EAC19950586}"/>
              </a:ext>
            </a:extLst>
          </p:cNvPr>
          <p:cNvCxnSpPr>
            <a:cxnSpLocks/>
          </p:cNvCxnSpPr>
          <p:nvPr userDrawn="1"/>
        </p:nvCxnSpPr>
        <p:spPr>
          <a:xfrm flipV="1">
            <a:off x="2877764" y="2159336"/>
            <a:ext cx="0" cy="3125925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2C3802E-B287-B54B-BFFC-F7864BB0466A}"/>
              </a:ext>
            </a:extLst>
          </p:cNvPr>
          <p:cNvCxnSpPr>
            <a:cxnSpLocks/>
          </p:cNvCxnSpPr>
          <p:nvPr userDrawn="1"/>
        </p:nvCxnSpPr>
        <p:spPr>
          <a:xfrm flipV="1">
            <a:off x="5751476" y="2109739"/>
            <a:ext cx="0" cy="3125925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C7F707B-7D6E-4C98-EEE4-E7871DB077D6}"/>
              </a:ext>
            </a:extLst>
          </p:cNvPr>
          <p:cNvGrpSpPr/>
          <p:nvPr userDrawn="1"/>
        </p:nvGrpSpPr>
        <p:grpSpPr>
          <a:xfrm flipH="1">
            <a:off x="7016431" y="-16562"/>
            <a:ext cx="5186387" cy="669420"/>
            <a:chOff x="0" y="-8389"/>
            <a:chExt cx="5186387" cy="669420"/>
          </a:xfrm>
        </p:grpSpPr>
        <p:sp>
          <p:nvSpPr>
            <p:cNvPr id="6" name="Блок-схема: процесс 19">
              <a:extLst>
                <a:ext uri="{FF2B5EF4-FFF2-40B4-BE49-F238E27FC236}">
                  <a16:creationId xmlns:a16="http://schemas.microsoft.com/office/drawing/2014/main" id="{0D0D16A2-F40B-7181-7A5A-07E6FC6C2626}"/>
                </a:ext>
              </a:extLst>
            </p:cNvPr>
            <p:cNvSpPr/>
            <p:nvPr userDrawn="1"/>
          </p:nvSpPr>
          <p:spPr>
            <a:xfrm flipH="1">
              <a:off x="0" y="318148"/>
              <a:ext cx="3213224" cy="34288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10000 h 10043"/>
                <a:gd name="connsiteX5" fmla="*/ 0 w 10000"/>
                <a:gd name="connsiteY5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0 h 10043"/>
                <a:gd name="connsiteX0" fmla="*/ 0 w 10000"/>
                <a:gd name="connsiteY0" fmla="*/ 0 h 10081"/>
                <a:gd name="connsiteX1" fmla="*/ 10000 w 10000"/>
                <a:gd name="connsiteY1" fmla="*/ 0 h 10081"/>
                <a:gd name="connsiteX2" fmla="*/ 10000 w 10000"/>
                <a:gd name="connsiteY2" fmla="*/ 10000 h 10081"/>
                <a:gd name="connsiteX3" fmla="*/ 4412 w 10000"/>
                <a:gd name="connsiteY3" fmla="*/ 10081 h 10081"/>
                <a:gd name="connsiteX4" fmla="*/ 375 w 10000"/>
                <a:gd name="connsiteY4" fmla="*/ 10043 h 10081"/>
                <a:gd name="connsiteX5" fmla="*/ 0 w 10000"/>
                <a:gd name="connsiteY5" fmla="*/ 0 h 10081"/>
                <a:gd name="connsiteX0" fmla="*/ 0 w 10000"/>
                <a:gd name="connsiteY0" fmla="*/ 99 h 10180"/>
                <a:gd name="connsiteX1" fmla="*/ 4415 w 10000"/>
                <a:gd name="connsiteY1" fmla="*/ 0 h 10180"/>
                <a:gd name="connsiteX2" fmla="*/ 10000 w 10000"/>
                <a:gd name="connsiteY2" fmla="*/ 99 h 10180"/>
                <a:gd name="connsiteX3" fmla="*/ 10000 w 10000"/>
                <a:gd name="connsiteY3" fmla="*/ 10099 h 10180"/>
                <a:gd name="connsiteX4" fmla="*/ 4412 w 10000"/>
                <a:gd name="connsiteY4" fmla="*/ 10180 h 10180"/>
                <a:gd name="connsiteX5" fmla="*/ 375 w 10000"/>
                <a:gd name="connsiteY5" fmla="*/ 10142 h 10180"/>
                <a:gd name="connsiteX6" fmla="*/ 0 w 10000"/>
                <a:gd name="connsiteY6" fmla="*/ 99 h 10180"/>
                <a:gd name="connsiteX0" fmla="*/ 0 w 10000"/>
                <a:gd name="connsiteY0" fmla="*/ 99 h 10180"/>
                <a:gd name="connsiteX1" fmla="*/ 4415 w 10000"/>
                <a:gd name="connsiteY1" fmla="*/ 0 h 10180"/>
                <a:gd name="connsiteX2" fmla="*/ 10000 w 10000"/>
                <a:gd name="connsiteY2" fmla="*/ 99 h 10180"/>
                <a:gd name="connsiteX3" fmla="*/ 4412 w 10000"/>
                <a:gd name="connsiteY3" fmla="*/ 10180 h 10180"/>
                <a:gd name="connsiteX4" fmla="*/ 375 w 10000"/>
                <a:gd name="connsiteY4" fmla="*/ 10142 h 10180"/>
                <a:gd name="connsiteX5" fmla="*/ 0 w 10000"/>
                <a:gd name="connsiteY5" fmla="*/ 99 h 10180"/>
                <a:gd name="connsiteX0" fmla="*/ 0 w 4415"/>
                <a:gd name="connsiteY0" fmla="*/ 99 h 10180"/>
                <a:gd name="connsiteX1" fmla="*/ 4415 w 4415"/>
                <a:gd name="connsiteY1" fmla="*/ 0 h 10180"/>
                <a:gd name="connsiteX2" fmla="*/ 4412 w 4415"/>
                <a:gd name="connsiteY2" fmla="*/ 10180 h 10180"/>
                <a:gd name="connsiteX3" fmla="*/ 375 w 4415"/>
                <a:gd name="connsiteY3" fmla="*/ 10142 h 10180"/>
                <a:gd name="connsiteX4" fmla="*/ 0 w 4415"/>
                <a:gd name="connsiteY4" fmla="*/ 99 h 1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5" h="10180">
                  <a:moveTo>
                    <a:pt x="0" y="99"/>
                  </a:moveTo>
                  <a:lnTo>
                    <a:pt x="4415" y="0"/>
                  </a:lnTo>
                  <a:cubicBezTo>
                    <a:pt x="4414" y="3393"/>
                    <a:pt x="4413" y="6787"/>
                    <a:pt x="4412" y="10180"/>
                  </a:cubicBezTo>
                  <a:lnTo>
                    <a:pt x="375" y="10142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 dirty="0"/>
            </a:p>
          </p:txBody>
        </p:sp>
        <p:sp>
          <p:nvSpPr>
            <p:cNvPr id="7" name="Блок-схема: процесс 19">
              <a:extLst>
                <a:ext uri="{FF2B5EF4-FFF2-40B4-BE49-F238E27FC236}">
                  <a16:creationId xmlns:a16="http://schemas.microsoft.com/office/drawing/2014/main" id="{BB7B1475-D5E9-7B4F-D2E8-5BD858A869CC}"/>
                </a:ext>
              </a:extLst>
            </p:cNvPr>
            <p:cNvSpPr/>
            <p:nvPr userDrawn="1"/>
          </p:nvSpPr>
          <p:spPr>
            <a:xfrm flipH="1">
              <a:off x="106" y="-8389"/>
              <a:ext cx="5186281" cy="33826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10000 h 10043"/>
                <a:gd name="connsiteX5" fmla="*/ 0 w 10000"/>
                <a:gd name="connsiteY5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7126 w 10000"/>
                <a:gd name="connsiteY3" fmla="*/ 10014 h 10043"/>
                <a:gd name="connsiteX4" fmla="*/ 375 w 10000"/>
                <a:gd name="connsiteY4" fmla="*/ 10043 h 10043"/>
                <a:gd name="connsiteX5" fmla="*/ 0 w 10000"/>
                <a:gd name="connsiteY5" fmla="*/ 0 h 10043"/>
                <a:gd name="connsiteX0" fmla="*/ 0 w 10000"/>
                <a:gd name="connsiteY0" fmla="*/ 25 h 10068"/>
                <a:gd name="connsiteX1" fmla="*/ 7123 w 10000"/>
                <a:gd name="connsiteY1" fmla="*/ 0 h 10068"/>
                <a:gd name="connsiteX2" fmla="*/ 10000 w 10000"/>
                <a:gd name="connsiteY2" fmla="*/ 25 h 10068"/>
                <a:gd name="connsiteX3" fmla="*/ 10000 w 10000"/>
                <a:gd name="connsiteY3" fmla="*/ 10025 h 10068"/>
                <a:gd name="connsiteX4" fmla="*/ 7126 w 10000"/>
                <a:gd name="connsiteY4" fmla="*/ 10039 h 10068"/>
                <a:gd name="connsiteX5" fmla="*/ 375 w 10000"/>
                <a:gd name="connsiteY5" fmla="*/ 10068 h 10068"/>
                <a:gd name="connsiteX6" fmla="*/ 0 w 10000"/>
                <a:gd name="connsiteY6" fmla="*/ 25 h 10068"/>
                <a:gd name="connsiteX0" fmla="*/ 0 w 10000"/>
                <a:gd name="connsiteY0" fmla="*/ 25 h 10068"/>
                <a:gd name="connsiteX1" fmla="*/ 7123 w 10000"/>
                <a:gd name="connsiteY1" fmla="*/ 0 h 10068"/>
                <a:gd name="connsiteX2" fmla="*/ 10000 w 10000"/>
                <a:gd name="connsiteY2" fmla="*/ 25 h 10068"/>
                <a:gd name="connsiteX3" fmla="*/ 7126 w 10000"/>
                <a:gd name="connsiteY3" fmla="*/ 10039 h 10068"/>
                <a:gd name="connsiteX4" fmla="*/ 375 w 10000"/>
                <a:gd name="connsiteY4" fmla="*/ 10068 h 10068"/>
                <a:gd name="connsiteX5" fmla="*/ 0 w 10000"/>
                <a:gd name="connsiteY5" fmla="*/ 25 h 10068"/>
                <a:gd name="connsiteX0" fmla="*/ 0 w 7126"/>
                <a:gd name="connsiteY0" fmla="*/ 25 h 10068"/>
                <a:gd name="connsiteX1" fmla="*/ 7123 w 7126"/>
                <a:gd name="connsiteY1" fmla="*/ 0 h 10068"/>
                <a:gd name="connsiteX2" fmla="*/ 7126 w 7126"/>
                <a:gd name="connsiteY2" fmla="*/ 10039 h 10068"/>
                <a:gd name="connsiteX3" fmla="*/ 375 w 7126"/>
                <a:gd name="connsiteY3" fmla="*/ 10068 h 10068"/>
                <a:gd name="connsiteX4" fmla="*/ 0 w 7126"/>
                <a:gd name="connsiteY4" fmla="*/ 25 h 10068"/>
                <a:gd name="connsiteX0" fmla="*/ 0 w 10000"/>
                <a:gd name="connsiteY0" fmla="*/ 0 h 9975"/>
                <a:gd name="connsiteX1" fmla="*/ 9996 w 10000"/>
                <a:gd name="connsiteY1" fmla="*/ 115 h 9975"/>
                <a:gd name="connsiteX2" fmla="*/ 10000 w 10000"/>
                <a:gd name="connsiteY2" fmla="*/ 9946 h 9975"/>
                <a:gd name="connsiteX3" fmla="*/ 526 w 10000"/>
                <a:gd name="connsiteY3" fmla="*/ 9975 h 9975"/>
                <a:gd name="connsiteX4" fmla="*/ 0 w 10000"/>
                <a:gd name="connsiteY4" fmla="*/ 0 h 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9975">
                  <a:moveTo>
                    <a:pt x="0" y="0"/>
                  </a:moveTo>
                  <a:lnTo>
                    <a:pt x="9996" y="115"/>
                  </a:lnTo>
                  <a:cubicBezTo>
                    <a:pt x="9997" y="3438"/>
                    <a:pt x="9999" y="6623"/>
                    <a:pt x="10000" y="9946"/>
                  </a:cubicBezTo>
                  <a:lnTo>
                    <a:pt x="526" y="9975"/>
                  </a:lnTo>
                  <a:cubicBezTo>
                    <a:pt x="351" y="6650"/>
                    <a:pt x="175" y="3325"/>
                    <a:pt x="0" y="0"/>
                  </a:cubicBezTo>
                  <a:close/>
                </a:path>
              </a:pathLst>
            </a:custGeom>
            <a:solidFill>
              <a:srgbClr val="DB5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 dirty="0"/>
            </a:p>
          </p:txBody>
        </p:sp>
      </p:grpSp>
      <p:sp>
        <p:nvSpPr>
          <p:cNvPr id="8" name="Рисунок 13">
            <a:extLst>
              <a:ext uri="{FF2B5EF4-FFF2-40B4-BE49-F238E27FC236}">
                <a16:creationId xmlns:a16="http://schemas.microsoft.com/office/drawing/2014/main" id="{3A683217-216D-F0D2-7A71-FA5652E03B4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89466" y="1866037"/>
            <a:ext cx="1770286" cy="1771284"/>
          </a:xfrm>
          <a:prstGeom prst="ellipse">
            <a:avLst/>
          </a:prstGeom>
          <a:noFill/>
          <a:ln w="19050">
            <a:noFill/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Фото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3D5CD20-1682-9BEC-1570-D8B7B8DB118F}"/>
              </a:ext>
            </a:extLst>
          </p:cNvPr>
          <p:cNvCxnSpPr>
            <a:cxnSpLocks/>
          </p:cNvCxnSpPr>
          <p:nvPr userDrawn="1"/>
        </p:nvCxnSpPr>
        <p:spPr>
          <a:xfrm flipV="1">
            <a:off x="8629824" y="2159335"/>
            <a:ext cx="0" cy="3125925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Текст 2">
            <a:extLst>
              <a:ext uri="{FF2B5EF4-FFF2-40B4-BE49-F238E27FC236}">
                <a16:creationId xmlns:a16="http://schemas.microsoft.com/office/drawing/2014/main" id="{562F7D01-9DFE-0CA9-6F71-3E48D7D237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8040" y="1106861"/>
            <a:ext cx="9611446" cy="41355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rgbClr val="34343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Подзаголовок слайда</a:t>
            </a:r>
          </a:p>
        </p:txBody>
      </p:sp>
      <p:sp>
        <p:nvSpPr>
          <p:cNvPr id="28" name="Текст 19">
            <a:extLst>
              <a:ext uri="{FF2B5EF4-FFF2-40B4-BE49-F238E27FC236}">
                <a16:creationId xmlns:a16="http://schemas.microsoft.com/office/drawing/2014/main" id="{85796C19-E4AF-7D3F-731A-EA6A26961D3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9929" y="3878113"/>
            <a:ext cx="2847834" cy="703573"/>
          </a:xfrm>
          <a:prstGeom prst="rect">
            <a:avLst/>
          </a:prstGeom>
        </p:spPr>
        <p:txBody>
          <a:bodyPr/>
          <a:lstStyle>
            <a:lvl1pPr algn="ctr">
              <a:defRPr b="1"/>
            </a:lvl1pPr>
          </a:lstStyle>
          <a:p>
            <a:pPr lvl="0"/>
            <a:endParaRPr lang="ru-KZ" dirty="0"/>
          </a:p>
        </p:txBody>
      </p:sp>
      <p:sp>
        <p:nvSpPr>
          <p:cNvPr id="29" name="Текст 19">
            <a:extLst>
              <a:ext uri="{FF2B5EF4-FFF2-40B4-BE49-F238E27FC236}">
                <a16:creationId xmlns:a16="http://schemas.microsoft.com/office/drawing/2014/main" id="{FC45777F-1DDA-85C7-85DB-7E4E743B0C9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9929" y="4581687"/>
            <a:ext cx="2847834" cy="41355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800"/>
            </a:lvl1pPr>
          </a:lstStyle>
          <a:p>
            <a:pPr lvl="0"/>
            <a:endParaRPr lang="ru-KZ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83F181E-844B-7E4F-D367-29AC0877E734}"/>
              </a:ext>
            </a:extLst>
          </p:cNvPr>
          <p:cNvGrpSpPr/>
          <p:nvPr userDrawn="1"/>
        </p:nvGrpSpPr>
        <p:grpSpPr>
          <a:xfrm flipV="1">
            <a:off x="-8626" y="6194087"/>
            <a:ext cx="5186387" cy="669420"/>
            <a:chOff x="0" y="-8389"/>
            <a:chExt cx="5186387" cy="669420"/>
          </a:xfrm>
        </p:grpSpPr>
        <p:sp>
          <p:nvSpPr>
            <p:cNvPr id="3" name="Блок-схема: процесс 19">
              <a:extLst>
                <a:ext uri="{FF2B5EF4-FFF2-40B4-BE49-F238E27FC236}">
                  <a16:creationId xmlns:a16="http://schemas.microsoft.com/office/drawing/2014/main" id="{758EBF6C-EC32-AFCF-08D9-84C3EA54987B}"/>
                </a:ext>
              </a:extLst>
            </p:cNvPr>
            <p:cNvSpPr/>
            <p:nvPr userDrawn="1"/>
          </p:nvSpPr>
          <p:spPr>
            <a:xfrm flipH="1">
              <a:off x="0" y="318148"/>
              <a:ext cx="3213224" cy="34288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10000 h 10043"/>
                <a:gd name="connsiteX5" fmla="*/ 0 w 10000"/>
                <a:gd name="connsiteY5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0 h 10043"/>
                <a:gd name="connsiteX0" fmla="*/ 0 w 10000"/>
                <a:gd name="connsiteY0" fmla="*/ 0 h 10081"/>
                <a:gd name="connsiteX1" fmla="*/ 10000 w 10000"/>
                <a:gd name="connsiteY1" fmla="*/ 0 h 10081"/>
                <a:gd name="connsiteX2" fmla="*/ 10000 w 10000"/>
                <a:gd name="connsiteY2" fmla="*/ 10000 h 10081"/>
                <a:gd name="connsiteX3" fmla="*/ 4412 w 10000"/>
                <a:gd name="connsiteY3" fmla="*/ 10081 h 10081"/>
                <a:gd name="connsiteX4" fmla="*/ 375 w 10000"/>
                <a:gd name="connsiteY4" fmla="*/ 10043 h 10081"/>
                <a:gd name="connsiteX5" fmla="*/ 0 w 10000"/>
                <a:gd name="connsiteY5" fmla="*/ 0 h 10081"/>
                <a:gd name="connsiteX0" fmla="*/ 0 w 10000"/>
                <a:gd name="connsiteY0" fmla="*/ 99 h 10180"/>
                <a:gd name="connsiteX1" fmla="*/ 4415 w 10000"/>
                <a:gd name="connsiteY1" fmla="*/ 0 h 10180"/>
                <a:gd name="connsiteX2" fmla="*/ 10000 w 10000"/>
                <a:gd name="connsiteY2" fmla="*/ 99 h 10180"/>
                <a:gd name="connsiteX3" fmla="*/ 10000 w 10000"/>
                <a:gd name="connsiteY3" fmla="*/ 10099 h 10180"/>
                <a:gd name="connsiteX4" fmla="*/ 4412 w 10000"/>
                <a:gd name="connsiteY4" fmla="*/ 10180 h 10180"/>
                <a:gd name="connsiteX5" fmla="*/ 375 w 10000"/>
                <a:gd name="connsiteY5" fmla="*/ 10142 h 10180"/>
                <a:gd name="connsiteX6" fmla="*/ 0 w 10000"/>
                <a:gd name="connsiteY6" fmla="*/ 99 h 10180"/>
                <a:gd name="connsiteX0" fmla="*/ 0 w 10000"/>
                <a:gd name="connsiteY0" fmla="*/ 99 h 10180"/>
                <a:gd name="connsiteX1" fmla="*/ 4415 w 10000"/>
                <a:gd name="connsiteY1" fmla="*/ 0 h 10180"/>
                <a:gd name="connsiteX2" fmla="*/ 10000 w 10000"/>
                <a:gd name="connsiteY2" fmla="*/ 99 h 10180"/>
                <a:gd name="connsiteX3" fmla="*/ 4412 w 10000"/>
                <a:gd name="connsiteY3" fmla="*/ 10180 h 10180"/>
                <a:gd name="connsiteX4" fmla="*/ 375 w 10000"/>
                <a:gd name="connsiteY4" fmla="*/ 10142 h 10180"/>
                <a:gd name="connsiteX5" fmla="*/ 0 w 10000"/>
                <a:gd name="connsiteY5" fmla="*/ 99 h 10180"/>
                <a:gd name="connsiteX0" fmla="*/ 0 w 4415"/>
                <a:gd name="connsiteY0" fmla="*/ 99 h 10180"/>
                <a:gd name="connsiteX1" fmla="*/ 4415 w 4415"/>
                <a:gd name="connsiteY1" fmla="*/ 0 h 10180"/>
                <a:gd name="connsiteX2" fmla="*/ 4412 w 4415"/>
                <a:gd name="connsiteY2" fmla="*/ 10180 h 10180"/>
                <a:gd name="connsiteX3" fmla="*/ 375 w 4415"/>
                <a:gd name="connsiteY3" fmla="*/ 10142 h 10180"/>
                <a:gd name="connsiteX4" fmla="*/ 0 w 4415"/>
                <a:gd name="connsiteY4" fmla="*/ 99 h 1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5" h="10180">
                  <a:moveTo>
                    <a:pt x="0" y="99"/>
                  </a:moveTo>
                  <a:lnTo>
                    <a:pt x="4415" y="0"/>
                  </a:lnTo>
                  <a:cubicBezTo>
                    <a:pt x="4414" y="3393"/>
                    <a:pt x="4413" y="6787"/>
                    <a:pt x="4412" y="10180"/>
                  </a:cubicBezTo>
                  <a:lnTo>
                    <a:pt x="375" y="10142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 dirty="0"/>
            </a:p>
          </p:txBody>
        </p:sp>
        <p:sp>
          <p:nvSpPr>
            <p:cNvPr id="5" name="Блок-схема: процесс 19">
              <a:extLst>
                <a:ext uri="{FF2B5EF4-FFF2-40B4-BE49-F238E27FC236}">
                  <a16:creationId xmlns:a16="http://schemas.microsoft.com/office/drawing/2014/main" id="{320500E3-A7CB-4BCD-ADE8-9AE725712AD3}"/>
                </a:ext>
              </a:extLst>
            </p:cNvPr>
            <p:cNvSpPr/>
            <p:nvPr userDrawn="1"/>
          </p:nvSpPr>
          <p:spPr>
            <a:xfrm flipH="1">
              <a:off x="106" y="-8389"/>
              <a:ext cx="5186281" cy="33826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10000 h 10043"/>
                <a:gd name="connsiteX5" fmla="*/ 0 w 10000"/>
                <a:gd name="connsiteY5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7126 w 10000"/>
                <a:gd name="connsiteY3" fmla="*/ 10014 h 10043"/>
                <a:gd name="connsiteX4" fmla="*/ 375 w 10000"/>
                <a:gd name="connsiteY4" fmla="*/ 10043 h 10043"/>
                <a:gd name="connsiteX5" fmla="*/ 0 w 10000"/>
                <a:gd name="connsiteY5" fmla="*/ 0 h 10043"/>
                <a:gd name="connsiteX0" fmla="*/ 0 w 10000"/>
                <a:gd name="connsiteY0" fmla="*/ 25 h 10068"/>
                <a:gd name="connsiteX1" fmla="*/ 7123 w 10000"/>
                <a:gd name="connsiteY1" fmla="*/ 0 h 10068"/>
                <a:gd name="connsiteX2" fmla="*/ 10000 w 10000"/>
                <a:gd name="connsiteY2" fmla="*/ 25 h 10068"/>
                <a:gd name="connsiteX3" fmla="*/ 10000 w 10000"/>
                <a:gd name="connsiteY3" fmla="*/ 10025 h 10068"/>
                <a:gd name="connsiteX4" fmla="*/ 7126 w 10000"/>
                <a:gd name="connsiteY4" fmla="*/ 10039 h 10068"/>
                <a:gd name="connsiteX5" fmla="*/ 375 w 10000"/>
                <a:gd name="connsiteY5" fmla="*/ 10068 h 10068"/>
                <a:gd name="connsiteX6" fmla="*/ 0 w 10000"/>
                <a:gd name="connsiteY6" fmla="*/ 25 h 10068"/>
                <a:gd name="connsiteX0" fmla="*/ 0 w 10000"/>
                <a:gd name="connsiteY0" fmla="*/ 25 h 10068"/>
                <a:gd name="connsiteX1" fmla="*/ 7123 w 10000"/>
                <a:gd name="connsiteY1" fmla="*/ 0 h 10068"/>
                <a:gd name="connsiteX2" fmla="*/ 10000 w 10000"/>
                <a:gd name="connsiteY2" fmla="*/ 25 h 10068"/>
                <a:gd name="connsiteX3" fmla="*/ 7126 w 10000"/>
                <a:gd name="connsiteY3" fmla="*/ 10039 h 10068"/>
                <a:gd name="connsiteX4" fmla="*/ 375 w 10000"/>
                <a:gd name="connsiteY4" fmla="*/ 10068 h 10068"/>
                <a:gd name="connsiteX5" fmla="*/ 0 w 10000"/>
                <a:gd name="connsiteY5" fmla="*/ 25 h 10068"/>
                <a:gd name="connsiteX0" fmla="*/ 0 w 7126"/>
                <a:gd name="connsiteY0" fmla="*/ 25 h 10068"/>
                <a:gd name="connsiteX1" fmla="*/ 7123 w 7126"/>
                <a:gd name="connsiteY1" fmla="*/ 0 h 10068"/>
                <a:gd name="connsiteX2" fmla="*/ 7126 w 7126"/>
                <a:gd name="connsiteY2" fmla="*/ 10039 h 10068"/>
                <a:gd name="connsiteX3" fmla="*/ 375 w 7126"/>
                <a:gd name="connsiteY3" fmla="*/ 10068 h 10068"/>
                <a:gd name="connsiteX4" fmla="*/ 0 w 7126"/>
                <a:gd name="connsiteY4" fmla="*/ 25 h 10068"/>
                <a:gd name="connsiteX0" fmla="*/ 0 w 10000"/>
                <a:gd name="connsiteY0" fmla="*/ 0 h 9975"/>
                <a:gd name="connsiteX1" fmla="*/ 9996 w 10000"/>
                <a:gd name="connsiteY1" fmla="*/ 115 h 9975"/>
                <a:gd name="connsiteX2" fmla="*/ 10000 w 10000"/>
                <a:gd name="connsiteY2" fmla="*/ 9946 h 9975"/>
                <a:gd name="connsiteX3" fmla="*/ 526 w 10000"/>
                <a:gd name="connsiteY3" fmla="*/ 9975 h 9975"/>
                <a:gd name="connsiteX4" fmla="*/ 0 w 10000"/>
                <a:gd name="connsiteY4" fmla="*/ 0 h 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9975">
                  <a:moveTo>
                    <a:pt x="0" y="0"/>
                  </a:moveTo>
                  <a:lnTo>
                    <a:pt x="9996" y="115"/>
                  </a:lnTo>
                  <a:cubicBezTo>
                    <a:pt x="9997" y="3438"/>
                    <a:pt x="9999" y="6623"/>
                    <a:pt x="10000" y="9946"/>
                  </a:cubicBezTo>
                  <a:lnTo>
                    <a:pt x="526" y="9975"/>
                  </a:lnTo>
                  <a:cubicBezTo>
                    <a:pt x="351" y="6650"/>
                    <a:pt x="175" y="3325"/>
                    <a:pt x="0" y="0"/>
                  </a:cubicBezTo>
                  <a:close/>
                </a:path>
              </a:pathLst>
            </a:custGeom>
            <a:solidFill>
              <a:srgbClr val="DB5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 dirty="0"/>
            </a:p>
          </p:txBody>
        </p:sp>
      </p:grpSp>
      <p:sp>
        <p:nvSpPr>
          <p:cNvPr id="10" name="Текст 19">
            <a:extLst>
              <a:ext uri="{FF2B5EF4-FFF2-40B4-BE49-F238E27FC236}">
                <a16:creationId xmlns:a16="http://schemas.microsoft.com/office/drawing/2014/main" id="{2A293F60-C818-5A5F-884A-BE53FD2693B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905961" y="3878113"/>
            <a:ext cx="2847834" cy="703573"/>
          </a:xfrm>
          <a:prstGeom prst="rect">
            <a:avLst/>
          </a:prstGeom>
        </p:spPr>
        <p:txBody>
          <a:bodyPr/>
          <a:lstStyle>
            <a:lvl1pPr algn="ctr">
              <a:defRPr b="1"/>
            </a:lvl1pPr>
          </a:lstStyle>
          <a:p>
            <a:pPr lvl="0"/>
            <a:endParaRPr lang="ru-KZ" dirty="0"/>
          </a:p>
        </p:txBody>
      </p:sp>
      <p:sp>
        <p:nvSpPr>
          <p:cNvPr id="11" name="Текст 19">
            <a:extLst>
              <a:ext uri="{FF2B5EF4-FFF2-40B4-BE49-F238E27FC236}">
                <a16:creationId xmlns:a16="http://schemas.microsoft.com/office/drawing/2014/main" id="{EAA16E00-8C10-8608-EAB0-9DFE3C5F47E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905961" y="4581687"/>
            <a:ext cx="2847834" cy="41355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800"/>
            </a:lvl1pPr>
          </a:lstStyle>
          <a:p>
            <a:pPr lvl="0"/>
            <a:endParaRPr lang="ru-KZ" dirty="0"/>
          </a:p>
        </p:txBody>
      </p:sp>
      <p:sp>
        <p:nvSpPr>
          <p:cNvPr id="17" name="Текст 19">
            <a:extLst>
              <a:ext uri="{FF2B5EF4-FFF2-40B4-BE49-F238E27FC236}">
                <a16:creationId xmlns:a16="http://schemas.microsoft.com/office/drawing/2014/main" id="{977F5C99-9C3C-34AD-5255-E9B592193C9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67892" y="3880090"/>
            <a:ext cx="2847834" cy="703573"/>
          </a:xfrm>
          <a:prstGeom prst="rect">
            <a:avLst/>
          </a:prstGeom>
        </p:spPr>
        <p:txBody>
          <a:bodyPr/>
          <a:lstStyle>
            <a:lvl1pPr algn="ctr">
              <a:defRPr b="1"/>
            </a:lvl1pPr>
          </a:lstStyle>
          <a:p>
            <a:pPr lvl="0"/>
            <a:endParaRPr lang="ru-KZ" dirty="0"/>
          </a:p>
        </p:txBody>
      </p:sp>
      <p:sp>
        <p:nvSpPr>
          <p:cNvPr id="18" name="Текст 19">
            <a:extLst>
              <a:ext uri="{FF2B5EF4-FFF2-40B4-BE49-F238E27FC236}">
                <a16:creationId xmlns:a16="http://schemas.microsoft.com/office/drawing/2014/main" id="{94115488-471B-CE1A-9829-5116F6BEF15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67892" y="4583664"/>
            <a:ext cx="2847834" cy="41355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800"/>
            </a:lvl1pPr>
          </a:lstStyle>
          <a:p>
            <a:pPr lvl="0"/>
            <a:endParaRPr lang="ru-KZ" dirty="0"/>
          </a:p>
        </p:txBody>
      </p:sp>
      <p:sp>
        <p:nvSpPr>
          <p:cNvPr id="19" name="Текст 19">
            <a:extLst>
              <a:ext uri="{FF2B5EF4-FFF2-40B4-BE49-F238E27FC236}">
                <a16:creationId xmlns:a16="http://schemas.microsoft.com/office/drawing/2014/main" id="{5A5EDCFC-AEC1-8C48-7FD8-F2595643937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32141" y="3871463"/>
            <a:ext cx="2847834" cy="703573"/>
          </a:xfrm>
          <a:prstGeom prst="rect">
            <a:avLst/>
          </a:prstGeom>
        </p:spPr>
        <p:txBody>
          <a:bodyPr/>
          <a:lstStyle>
            <a:lvl1pPr algn="ctr">
              <a:defRPr b="1"/>
            </a:lvl1pPr>
          </a:lstStyle>
          <a:p>
            <a:pPr lvl="0"/>
            <a:endParaRPr lang="ru-KZ" dirty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14F61017-9D7B-D6D0-6E60-2C946252BAC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632141" y="4575037"/>
            <a:ext cx="2847834" cy="41355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800"/>
            </a:lvl1pPr>
          </a:lstStyle>
          <a:p>
            <a:pPr lvl="0"/>
            <a:endParaRPr lang="ru-KZ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2D87A63-FAF5-8091-CD3D-9634E60386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620" y="78664"/>
            <a:ext cx="989106" cy="60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07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фото в круг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AE1D162-C524-D83B-58C5-513784BE6E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389"/>
            <a:ext cx="12192000" cy="685800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C7F707B-7D6E-4C98-EEE4-E7871DB077D6}"/>
              </a:ext>
            </a:extLst>
          </p:cNvPr>
          <p:cNvGrpSpPr/>
          <p:nvPr userDrawn="1"/>
        </p:nvGrpSpPr>
        <p:grpSpPr>
          <a:xfrm flipH="1">
            <a:off x="7016431" y="-16562"/>
            <a:ext cx="5186387" cy="669420"/>
            <a:chOff x="0" y="-8389"/>
            <a:chExt cx="5186387" cy="669420"/>
          </a:xfrm>
        </p:grpSpPr>
        <p:sp>
          <p:nvSpPr>
            <p:cNvPr id="6" name="Блок-схема: процесс 19">
              <a:extLst>
                <a:ext uri="{FF2B5EF4-FFF2-40B4-BE49-F238E27FC236}">
                  <a16:creationId xmlns:a16="http://schemas.microsoft.com/office/drawing/2014/main" id="{0D0D16A2-F40B-7181-7A5A-07E6FC6C2626}"/>
                </a:ext>
              </a:extLst>
            </p:cNvPr>
            <p:cNvSpPr/>
            <p:nvPr userDrawn="1"/>
          </p:nvSpPr>
          <p:spPr>
            <a:xfrm flipH="1">
              <a:off x="0" y="318148"/>
              <a:ext cx="3213224" cy="34288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10000 h 10043"/>
                <a:gd name="connsiteX5" fmla="*/ 0 w 10000"/>
                <a:gd name="connsiteY5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0 h 10043"/>
                <a:gd name="connsiteX0" fmla="*/ 0 w 10000"/>
                <a:gd name="connsiteY0" fmla="*/ 0 h 10081"/>
                <a:gd name="connsiteX1" fmla="*/ 10000 w 10000"/>
                <a:gd name="connsiteY1" fmla="*/ 0 h 10081"/>
                <a:gd name="connsiteX2" fmla="*/ 10000 w 10000"/>
                <a:gd name="connsiteY2" fmla="*/ 10000 h 10081"/>
                <a:gd name="connsiteX3" fmla="*/ 4412 w 10000"/>
                <a:gd name="connsiteY3" fmla="*/ 10081 h 10081"/>
                <a:gd name="connsiteX4" fmla="*/ 375 w 10000"/>
                <a:gd name="connsiteY4" fmla="*/ 10043 h 10081"/>
                <a:gd name="connsiteX5" fmla="*/ 0 w 10000"/>
                <a:gd name="connsiteY5" fmla="*/ 0 h 10081"/>
                <a:gd name="connsiteX0" fmla="*/ 0 w 10000"/>
                <a:gd name="connsiteY0" fmla="*/ 99 h 10180"/>
                <a:gd name="connsiteX1" fmla="*/ 4415 w 10000"/>
                <a:gd name="connsiteY1" fmla="*/ 0 h 10180"/>
                <a:gd name="connsiteX2" fmla="*/ 10000 w 10000"/>
                <a:gd name="connsiteY2" fmla="*/ 99 h 10180"/>
                <a:gd name="connsiteX3" fmla="*/ 10000 w 10000"/>
                <a:gd name="connsiteY3" fmla="*/ 10099 h 10180"/>
                <a:gd name="connsiteX4" fmla="*/ 4412 w 10000"/>
                <a:gd name="connsiteY4" fmla="*/ 10180 h 10180"/>
                <a:gd name="connsiteX5" fmla="*/ 375 w 10000"/>
                <a:gd name="connsiteY5" fmla="*/ 10142 h 10180"/>
                <a:gd name="connsiteX6" fmla="*/ 0 w 10000"/>
                <a:gd name="connsiteY6" fmla="*/ 99 h 10180"/>
                <a:gd name="connsiteX0" fmla="*/ 0 w 10000"/>
                <a:gd name="connsiteY0" fmla="*/ 99 h 10180"/>
                <a:gd name="connsiteX1" fmla="*/ 4415 w 10000"/>
                <a:gd name="connsiteY1" fmla="*/ 0 h 10180"/>
                <a:gd name="connsiteX2" fmla="*/ 10000 w 10000"/>
                <a:gd name="connsiteY2" fmla="*/ 99 h 10180"/>
                <a:gd name="connsiteX3" fmla="*/ 4412 w 10000"/>
                <a:gd name="connsiteY3" fmla="*/ 10180 h 10180"/>
                <a:gd name="connsiteX4" fmla="*/ 375 w 10000"/>
                <a:gd name="connsiteY4" fmla="*/ 10142 h 10180"/>
                <a:gd name="connsiteX5" fmla="*/ 0 w 10000"/>
                <a:gd name="connsiteY5" fmla="*/ 99 h 10180"/>
                <a:gd name="connsiteX0" fmla="*/ 0 w 4415"/>
                <a:gd name="connsiteY0" fmla="*/ 99 h 10180"/>
                <a:gd name="connsiteX1" fmla="*/ 4415 w 4415"/>
                <a:gd name="connsiteY1" fmla="*/ 0 h 10180"/>
                <a:gd name="connsiteX2" fmla="*/ 4412 w 4415"/>
                <a:gd name="connsiteY2" fmla="*/ 10180 h 10180"/>
                <a:gd name="connsiteX3" fmla="*/ 375 w 4415"/>
                <a:gd name="connsiteY3" fmla="*/ 10142 h 10180"/>
                <a:gd name="connsiteX4" fmla="*/ 0 w 4415"/>
                <a:gd name="connsiteY4" fmla="*/ 99 h 1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5" h="10180">
                  <a:moveTo>
                    <a:pt x="0" y="99"/>
                  </a:moveTo>
                  <a:lnTo>
                    <a:pt x="4415" y="0"/>
                  </a:lnTo>
                  <a:cubicBezTo>
                    <a:pt x="4414" y="3393"/>
                    <a:pt x="4413" y="6787"/>
                    <a:pt x="4412" y="10180"/>
                  </a:cubicBezTo>
                  <a:lnTo>
                    <a:pt x="375" y="10142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 dirty="0"/>
            </a:p>
          </p:txBody>
        </p:sp>
        <p:sp>
          <p:nvSpPr>
            <p:cNvPr id="7" name="Блок-схема: процесс 19">
              <a:extLst>
                <a:ext uri="{FF2B5EF4-FFF2-40B4-BE49-F238E27FC236}">
                  <a16:creationId xmlns:a16="http://schemas.microsoft.com/office/drawing/2014/main" id="{BB7B1475-D5E9-7B4F-D2E8-5BD858A869CC}"/>
                </a:ext>
              </a:extLst>
            </p:cNvPr>
            <p:cNvSpPr/>
            <p:nvPr userDrawn="1"/>
          </p:nvSpPr>
          <p:spPr>
            <a:xfrm flipH="1">
              <a:off x="106" y="-8389"/>
              <a:ext cx="5186281" cy="33826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10000 h 10043"/>
                <a:gd name="connsiteX5" fmla="*/ 0 w 10000"/>
                <a:gd name="connsiteY5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7126 w 10000"/>
                <a:gd name="connsiteY3" fmla="*/ 10014 h 10043"/>
                <a:gd name="connsiteX4" fmla="*/ 375 w 10000"/>
                <a:gd name="connsiteY4" fmla="*/ 10043 h 10043"/>
                <a:gd name="connsiteX5" fmla="*/ 0 w 10000"/>
                <a:gd name="connsiteY5" fmla="*/ 0 h 10043"/>
                <a:gd name="connsiteX0" fmla="*/ 0 w 10000"/>
                <a:gd name="connsiteY0" fmla="*/ 25 h 10068"/>
                <a:gd name="connsiteX1" fmla="*/ 7123 w 10000"/>
                <a:gd name="connsiteY1" fmla="*/ 0 h 10068"/>
                <a:gd name="connsiteX2" fmla="*/ 10000 w 10000"/>
                <a:gd name="connsiteY2" fmla="*/ 25 h 10068"/>
                <a:gd name="connsiteX3" fmla="*/ 10000 w 10000"/>
                <a:gd name="connsiteY3" fmla="*/ 10025 h 10068"/>
                <a:gd name="connsiteX4" fmla="*/ 7126 w 10000"/>
                <a:gd name="connsiteY4" fmla="*/ 10039 h 10068"/>
                <a:gd name="connsiteX5" fmla="*/ 375 w 10000"/>
                <a:gd name="connsiteY5" fmla="*/ 10068 h 10068"/>
                <a:gd name="connsiteX6" fmla="*/ 0 w 10000"/>
                <a:gd name="connsiteY6" fmla="*/ 25 h 10068"/>
                <a:gd name="connsiteX0" fmla="*/ 0 w 10000"/>
                <a:gd name="connsiteY0" fmla="*/ 25 h 10068"/>
                <a:gd name="connsiteX1" fmla="*/ 7123 w 10000"/>
                <a:gd name="connsiteY1" fmla="*/ 0 h 10068"/>
                <a:gd name="connsiteX2" fmla="*/ 10000 w 10000"/>
                <a:gd name="connsiteY2" fmla="*/ 25 h 10068"/>
                <a:gd name="connsiteX3" fmla="*/ 7126 w 10000"/>
                <a:gd name="connsiteY3" fmla="*/ 10039 h 10068"/>
                <a:gd name="connsiteX4" fmla="*/ 375 w 10000"/>
                <a:gd name="connsiteY4" fmla="*/ 10068 h 10068"/>
                <a:gd name="connsiteX5" fmla="*/ 0 w 10000"/>
                <a:gd name="connsiteY5" fmla="*/ 25 h 10068"/>
                <a:gd name="connsiteX0" fmla="*/ 0 w 7126"/>
                <a:gd name="connsiteY0" fmla="*/ 25 h 10068"/>
                <a:gd name="connsiteX1" fmla="*/ 7123 w 7126"/>
                <a:gd name="connsiteY1" fmla="*/ 0 h 10068"/>
                <a:gd name="connsiteX2" fmla="*/ 7126 w 7126"/>
                <a:gd name="connsiteY2" fmla="*/ 10039 h 10068"/>
                <a:gd name="connsiteX3" fmla="*/ 375 w 7126"/>
                <a:gd name="connsiteY3" fmla="*/ 10068 h 10068"/>
                <a:gd name="connsiteX4" fmla="*/ 0 w 7126"/>
                <a:gd name="connsiteY4" fmla="*/ 25 h 10068"/>
                <a:gd name="connsiteX0" fmla="*/ 0 w 10000"/>
                <a:gd name="connsiteY0" fmla="*/ 0 h 9975"/>
                <a:gd name="connsiteX1" fmla="*/ 9996 w 10000"/>
                <a:gd name="connsiteY1" fmla="*/ 115 h 9975"/>
                <a:gd name="connsiteX2" fmla="*/ 10000 w 10000"/>
                <a:gd name="connsiteY2" fmla="*/ 9946 h 9975"/>
                <a:gd name="connsiteX3" fmla="*/ 526 w 10000"/>
                <a:gd name="connsiteY3" fmla="*/ 9975 h 9975"/>
                <a:gd name="connsiteX4" fmla="*/ 0 w 10000"/>
                <a:gd name="connsiteY4" fmla="*/ 0 h 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9975">
                  <a:moveTo>
                    <a:pt x="0" y="0"/>
                  </a:moveTo>
                  <a:lnTo>
                    <a:pt x="9996" y="115"/>
                  </a:lnTo>
                  <a:cubicBezTo>
                    <a:pt x="9997" y="3438"/>
                    <a:pt x="9999" y="6623"/>
                    <a:pt x="10000" y="9946"/>
                  </a:cubicBezTo>
                  <a:lnTo>
                    <a:pt x="526" y="9975"/>
                  </a:lnTo>
                  <a:cubicBezTo>
                    <a:pt x="351" y="6650"/>
                    <a:pt x="175" y="3325"/>
                    <a:pt x="0" y="0"/>
                  </a:cubicBezTo>
                  <a:close/>
                </a:path>
              </a:pathLst>
            </a:custGeom>
            <a:solidFill>
              <a:srgbClr val="DB5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 dirty="0"/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83F181E-844B-7E4F-D367-29AC0877E734}"/>
              </a:ext>
            </a:extLst>
          </p:cNvPr>
          <p:cNvGrpSpPr/>
          <p:nvPr userDrawn="1"/>
        </p:nvGrpSpPr>
        <p:grpSpPr>
          <a:xfrm flipV="1">
            <a:off x="-8626" y="6194087"/>
            <a:ext cx="5186387" cy="669420"/>
            <a:chOff x="0" y="-8389"/>
            <a:chExt cx="5186387" cy="669420"/>
          </a:xfrm>
        </p:grpSpPr>
        <p:sp>
          <p:nvSpPr>
            <p:cNvPr id="3" name="Блок-схема: процесс 19">
              <a:extLst>
                <a:ext uri="{FF2B5EF4-FFF2-40B4-BE49-F238E27FC236}">
                  <a16:creationId xmlns:a16="http://schemas.microsoft.com/office/drawing/2014/main" id="{758EBF6C-EC32-AFCF-08D9-84C3EA54987B}"/>
                </a:ext>
              </a:extLst>
            </p:cNvPr>
            <p:cNvSpPr/>
            <p:nvPr userDrawn="1"/>
          </p:nvSpPr>
          <p:spPr>
            <a:xfrm flipH="1">
              <a:off x="0" y="318148"/>
              <a:ext cx="3213224" cy="34288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10000 h 10043"/>
                <a:gd name="connsiteX5" fmla="*/ 0 w 10000"/>
                <a:gd name="connsiteY5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0 h 10043"/>
                <a:gd name="connsiteX0" fmla="*/ 0 w 10000"/>
                <a:gd name="connsiteY0" fmla="*/ 0 h 10081"/>
                <a:gd name="connsiteX1" fmla="*/ 10000 w 10000"/>
                <a:gd name="connsiteY1" fmla="*/ 0 h 10081"/>
                <a:gd name="connsiteX2" fmla="*/ 10000 w 10000"/>
                <a:gd name="connsiteY2" fmla="*/ 10000 h 10081"/>
                <a:gd name="connsiteX3" fmla="*/ 4412 w 10000"/>
                <a:gd name="connsiteY3" fmla="*/ 10081 h 10081"/>
                <a:gd name="connsiteX4" fmla="*/ 375 w 10000"/>
                <a:gd name="connsiteY4" fmla="*/ 10043 h 10081"/>
                <a:gd name="connsiteX5" fmla="*/ 0 w 10000"/>
                <a:gd name="connsiteY5" fmla="*/ 0 h 10081"/>
                <a:gd name="connsiteX0" fmla="*/ 0 w 10000"/>
                <a:gd name="connsiteY0" fmla="*/ 99 h 10180"/>
                <a:gd name="connsiteX1" fmla="*/ 4415 w 10000"/>
                <a:gd name="connsiteY1" fmla="*/ 0 h 10180"/>
                <a:gd name="connsiteX2" fmla="*/ 10000 w 10000"/>
                <a:gd name="connsiteY2" fmla="*/ 99 h 10180"/>
                <a:gd name="connsiteX3" fmla="*/ 10000 w 10000"/>
                <a:gd name="connsiteY3" fmla="*/ 10099 h 10180"/>
                <a:gd name="connsiteX4" fmla="*/ 4412 w 10000"/>
                <a:gd name="connsiteY4" fmla="*/ 10180 h 10180"/>
                <a:gd name="connsiteX5" fmla="*/ 375 w 10000"/>
                <a:gd name="connsiteY5" fmla="*/ 10142 h 10180"/>
                <a:gd name="connsiteX6" fmla="*/ 0 w 10000"/>
                <a:gd name="connsiteY6" fmla="*/ 99 h 10180"/>
                <a:gd name="connsiteX0" fmla="*/ 0 w 10000"/>
                <a:gd name="connsiteY0" fmla="*/ 99 h 10180"/>
                <a:gd name="connsiteX1" fmla="*/ 4415 w 10000"/>
                <a:gd name="connsiteY1" fmla="*/ 0 h 10180"/>
                <a:gd name="connsiteX2" fmla="*/ 10000 w 10000"/>
                <a:gd name="connsiteY2" fmla="*/ 99 h 10180"/>
                <a:gd name="connsiteX3" fmla="*/ 4412 w 10000"/>
                <a:gd name="connsiteY3" fmla="*/ 10180 h 10180"/>
                <a:gd name="connsiteX4" fmla="*/ 375 w 10000"/>
                <a:gd name="connsiteY4" fmla="*/ 10142 h 10180"/>
                <a:gd name="connsiteX5" fmla="*/ 0 w 10000"/>
                <a:gd name="connsiteY5" fmla="*/ 99 h 10180"/>
                <a:gd name="connsiteX0" fmla="*/ 0 w 4415"/>
                <a:gd name="connsiteY0" fmla="*/ 99 h 10180"/>
                <a:gd name="connsiteX1" fmla="*/ 4415 w 4415"/>
                <a:gd name="connsiteY1" fmla="*/ 0 h 10180"/>
                <a:gd name="connsiteX2" fmla="*/ 4412 w 4415"/>
                <a:gd name="connsiteY2" fmla="*/ 10180 h 10180"/>
                <a:gd name="connsiteX3" fmla="*/ 375 w 4415"/>
                <a:gd name="connsiteY3" fmla="*/ 10142 h 10180"/>
                <a:gd name="connsiteX4" fmla="*/ 0 w 4415"/>
                <a:gd name="connsiteY4" fmla="*/ 99 h 1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5" h="10180">
                  <a:moveTo>
                    <a:pt x="0" y="99"/>
                  </a:moveTo>
                  <a:lnTo>
                    <a:pt x="4415" y="0"/>
                  </a:lnTo>
                  <a:cubicBezTo>
                    <a:pt x="4414" y="3393"/>
                    <a:pt x="4413" y="6787"/>
                    <a:pt x="4412" y="10180"/>
                  </a:cubicBezTo>
                  <a:lnTo>
                    <a:pt x="375" y="10142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 dirty="0"/>
            </a:p>
          </p:txBody>
        </p:sp>
        <p:sp>
          <p:nvSpPr>
            <p:cNvPr id="5" name="Блок-схема: процесс 19">
              <a:extLst>
                <a:ext uri="{FF2B5EF4-FFF2-40B4-BE49-F238E27FC236}">
                  <a16:creationId xmlns:a16="http://schemas.microsoft.com/office/drawing/2014/main" id="{320500E3-A7CB-4BCD-ADE8-9AE725712AD3}"/>
                </a:ext>
              </a:extLst>
            </p:cNvPr>
            <p:cNvSpPr/>
            <p:nvPr userDrawn="1"/>
          </p:nvSpPr>
          <p:spPr>
            <a:xfrm flipH="1">
              <a:off x="106" y="-8389"/>
              <a:ext cx="5186281" cy="33826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10000 h 10043"/>
                <a:gd name="connsiteX5" fmla="*/ 0 w 10000"/>
                <a:gd name="connsiteY5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7126 w 10000"/>
                <a:gd name="connsiteY3" fmla="*/ 10014 h 10043"/>
                <a:gd name="connsiteX4" fmla="*/ 375 w 10000"/>
                <a:gd name="connsiteY4" fmla="*/ 10043 h 10043"/>
                <a:gd name="connsiteX5" fmla="*/ 0 w 10000"/>
                <a:gd name="connsiteY5" fmla="*/ 0 h 10043"/>
                <a:gd name="connsiteX0" fmla="*/ 0 w 10000"/>
                <a:gd name="connsiteY0" fmla="*/ 25 h 10068"/>
                <a:gd name="connsiteX1" fmla="*/ 7123 w 10000"/>
                <a:gd name="connsiteY1" fmla="*/ 0 h 10068"/>
                <a:gd name="connsiteX2" fmla="*/ 10000 w 10000"/>
                <a:gd name="connsiteY2" fmla="*/ 25 h 10068"/>
                <a:gd name="connsiteX3" fmla="*/ 10000 w 10000"/>
                <a:gd name="connsiteY3" fmla="*/ 10025 h 10068"/>
                <a:gd name="connsiteX4" fmla="*/ 7126 w 10000"/>
                <a:gd name="connsiteY4" fmla="*/ 10039 h 10068"/>
                <a:gd name="connsiteX5" fmla="*/ 375 w 10000"/>
                <a:gd name="connsiteY5" fmla="*/ 10068 h 10068"/>
                <a:gd name="connsiteX6" fmla="*/ 0 w 10000"/>
                <a:gd name="connsiteY6" fmla="*/ 25 h 10068"/>
                <a:gd name="connsiteX0" fmla="*/ 0 w 10000"/>
                <a:gd name="connsiteY0" fmla="*/ 25 h 10068"/>
                <a:gd name="connsiteX1" fmla="*/ 7123 w 10000"/>
                <a:gd name="connsiteY1" fmla="*/ 0 h 10068"/>
                <a:gd name="connsiteX2" fmla="*/ 10000 w 10000"/>
                <a:gd name="connsiteY2" fmla="*/ 25 h 10068"/>
                <a:gd name="connsiteX3" fmla="*/ 7126 w 10000"/>
                <a:gd name="connsiteY3" fmla="*/ 10039 h 10068"/>
                <a:gd name="connsiteX4" fmla="*/ 375 w 10000"/>
                <a:gd name="connsiteY4" fmla="*/ 10068 h 10068"/>
                <a:gd name="connsiteX5" fmla="*/ 0 w 10000"/>
                <a:gd name="connsiteY5" fmla="*/ 25 h 10068"/>
                <a:gd name="connsiteX0" fmla="*/ 0 w 7126"/>
                <a:gd name="connsiteY0" fmla="*/ 25 h 10068"/>
                <a:gd name="connsiteX1" fmla="*/ 7123 w 7126"/>
                <a:gd name="connsiteY1" fmla="*/ 0 h 10068"/>
                <a:gd name="connsiteX2" fmla="*/ 7126 w 7126"/>
                <a:gd name="connsiteY2" fmla="*/ 10039 h 10068"/>
                <a:gd name="connsiteX3" fmla="*/ 375 w 7126"/>
                <a:gd name="connsiteY3" fmla="*/ 10068 h 10068"/>
                <a:gd name="connsiteX4" fmla="*/ 0 w 7126"/>
                <a:gd name="connsiteY4" fmla="*/ 25 h 10068"/>
                <a:gd name="connsiteX0" fmla="*/ 0 w 10000"/>
                <a:gd name="connsiteY0" fmla="*/ 0 h 9975"/>
                <a:gd name="connsiteX1" fmla="*/ 9996 w 10000"/>
                <a:gd name="connsiteY1" fmla="*/ 115 h 9975"/>
                <a:gd name="connsiteX2" fmla="*/ 10000 w 10000"/>
                <a:gd name="connsiteY2" fmla="*/ 9946 h 9975"/>
                <a:gd name="connsiteX3" fmla="*/ 526 w 10000"/>
                <a:gd name="connsiteY3" fmla="*/ 9975 h 9975"/>
                <a:gd name="connsiteX4" fmla="*/ 0 w 10000"/>
                <a:gd name="connsiteY4" fmla="*/ 0 h 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9975">
                  <a:moveTo>
                    <a:pt x="0" y="0"/>
                  </a:moveTo>
                  <a:lnTo>
                    <a:pt x="9996" y="115"/>
                  </a:lnTo>
                  <a:cubicBezTo>
                    <a:pt x="9997" y="3438"/>
                    <a:pt x="9999" y="6623"/>
                    <a:pt x="10000" y="9946"/>
                  </a:cubicBezTo>
                  <a:lnTo>
                    <a:pt x="526" y="9975"/>
                  </a:lnTo>
                  <a:cubicBezTo>
                    <a:pt x="351" y="6650"/>
                    <a:pt x="175" y="3325"/>
                    <a:pt x="0" y="0"/>
                  </a:cubicBezTo>
                  <a:close/>
                </a:path>
              </a:pathLst>
            </a:custGeom>
            <a:solidFill>
              <a:srgbClr val="DB5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 dirty="0"/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6A6C5DD-C5B5-DB39-EE56-39DAC3945A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620" y="78664"/>
            <a:ext cx="989106" cy="608526"/>
          </a:xfrm>
          <a:prstGeom prst="rect">
            <a:avLst/>
          </a:prstGeom>
        </p:spPr>
      </p:pic>
      <p:sp>
        <p:nvSpPr>
          <p:cNvPr id="21" name="Текст 2">
            <a:extLst>
              <a:ext uri="{FF2B5EF4-FFF2-40B4-BE49-F238E27FC236}">
                <a16:creationId xmlns:a16="http://schemas.microsoft.com/office/drawing/2014/main" id="{6FC0589F-B9F6-42B3-9048-87CB1815AB5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8040" y="1106861"/>
            <a:ext cx="9611446" cy="41355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rgbClr val="34343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Подзаголовок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636075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 фото в круг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AE1D162-C524-D83B-58C5-513784BE6E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C7F707B-7D6E-4C98-EEE4-E7871DB077D6}"/>
              </a:ext>
            </a:extLst>
          </p:cNvPr>
          <p:cNvGrpSpPr/>
          <p:nvPr userDrawn="1"/>
        </p:nvGrpSpPr>
        <p:grpSpPr>
          <a:xfrm flipH="1">
            <a:off x="7016431" y="-16562"/>
            <a:ext cx="5186387" cy="669420"/>
            <a:chOff x="0" y="-8389"/>
            <a:chExt cx="5186387" cy="669420"/>
          </a:xfrm>
        </p:grpSpPr>
        <p:sp>
          <p:nvSpPr>
            <p:cNvPr id="6" name="Блок-схема: процесс 19">
              <a:extLst>
                <a:ext uri="{FF2B5EF4-FFF2-40B4-BE49-F238E27FC236}">
                  <a16:creationId xmlns:a16="http://schemas.microsoft.com/office/drawing/2014/main" id="{0D0D16A2-F40B-7181-7A5A-07E6FC6C2626}"/>
                </a:ext>
              </a:extLst>
            </p:cNvPr>
            <p:cNvSpPr/>
            <p:nvPr userDrawn="1"/>
          </p:nvSpPr>
          <p:spPr>
            <a:xfrm flipH="1">
              <a:off x="0" y="318148"/>
              <a:ext cx="3213224" cy="34288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10000 h 10043"/>
                <a:gd name="connsiteX5" fmla="*/ 0 w 10000"/>
                <a:gd name="connsiteY5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0 h 10043"/>
                <a:gd name="connsiteX0" fmla="*/ 0 w 10000"/>
                <a:gd name="connsiteY0" fmla="*/ 0 h 10081"/>
                <a:gd name="connsiteX1" fmla="*/ 10000 w 10000"/>
                <a:gd name="connsiteY1" fmla="*/ 0 h 10081"/>
                <a:gd name="connsiteX2" fmla="*/ 10000 w 10000"/>
                <a:gd name="connsiteY2" fmla="*/ 10000 h 10081"/>
                <a:gd name="connsiteX3" fmla="*/ 4412 w 10000"/>
                <a:gd name="connsiteY3" fmla="*/ 10081 h 10081"/>
                <a:gd name="connsiteX4" fmla="*/ 375 w 10000"/>
                <a:gd name="connsiteY4" fmla="*/ 10043 h 10081"/>
                <a:gd name="connsiteX5" fmla="*/ 0 w 10000"/>
                <a:gd name="connsiteY5" fmla="*/ 0 h 10081"/>
                <a:gd name="connsiteX0" fmla="*/ 0 w 10000"/>
                <a:gd name="connsiteY0" fmla="*/ 99 h 10180"/>
                <a:gd name="connsiteX1" fmla="*/ 4415 w 10000"/>
                <a:gd name="connsiteY1" fmla="*/ 0 h 10180"/>
                <a:gd name="connsiteX2" fmla="*/ 10000 w 10000"/>
                <a:gd name="connsiteY2" fmla="*/ 99 h 10180"/>
                <a:gd name="connsiteX3" fmla="*/ 10000 w 10000"/>
                <a:gd name="connsiteY3" fmla="*/ 10099 h 10180"/>
                <a:gd name="connsiteX4" fmla="*/ 4412 w 10000"/>
                <a:gd name="connsiteY4" fmla="*/ 10180 h 10180"/>
                <a:gd name="connsiteX5" fmla="*/ 375 w 10000"/>
                <a:gd name="connsiteY5" fmla="*/ 10142 h 10180"/>
                <a:gd name="connsiteX6" fmla="*/ 0 w 10000"/>
                <a:gd name="connsiteY6" fmla="*/ 99 h 10180"/>
                <a:gd name="connsiteX0" fmla="*/ 0 w 10000"/>
                <a:gd name="connsiteY0" fmla="*/ 99 h 10180"/>
                <a:gd name="connsiteX1" fmla="*/ 4415 w 10000"/>
                <a:gd name="connsiteY1" fmla="*/ 0 h 10180"/>
                <a:gd name="connsiteX2" fmla="*/ 10000 w 10000"/>
                <a:gd name="connsiteY2" fmla="*/ 99 h 10180"/>
                <a:gd name="connsiteX3" fmla="*/ 4412 w 10000"/>
                <a:gd name="connsiteY3" fmla="*/ 10180 h 10180"/>
                <a:gd name="connsiteX4" fmla="*/ 375 w 10000"/>
                <a:gd name="connsiteY4" fmla="*/ 10142 h 10180"/>
                <a:gd name="connsiteX5" fmla="*/ 0 w 10000"/>
                <a:gd name="connsiteY5" fmla="*/ 99 h 10180"/>
                <a:gd name="connsiteX0" fmla="*/ 0 w 4415"/>
                <a:gd name="connsiteY0" fmla="*/ 99 h 10180"/>
                <a:gd name="connsiteX1" fmla="*/ 4415 w 4415"/>
                <a:gd name="connsiteY1" fmla="*/ 0 h 10180"/>
                <a:gd name="connsiteX2" fmla="*/ 4412 w 4415"/>
                <a:gd name="connsiteY2" fmla="*/ 10180 h 10180"/>
                <a:gd name="connsiteX3" fmla="*/ 375 w 4415"/>
                <a:gd name="connsiteY3" fmla="*/ 10142 h 10180"/>
                <a:gd name="connsiteX4" fmla="*/ 0 w 4415"/>
                <a:gd name="connsiteY4" fmla="*/ 99 h 1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5" h="10180">
                  <a:moveTo>
                    <a:pt x="0" y="99"/>
                  </a:moveTo>
                  <a:lnTo>
                    <a:pt x="4415" y="0"/>
                  </a:lnTo>
                  <a:cubicBezTo>
                    <a:pt x="4414" y="3393"/>
                    <a:pt x="4413" y="6787"/>
                    <a:pt x="4412" y="10180"/>
                  </a:cubicBezTo>
                  <a:lnTo>
                    <a:pt x="375" y="10142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 dirty="0"/>
            </a:p>
          </p:txBody>
        </p:sp>
        <p:sp>
          <p:nvSpPr>
            <p:cNvPr id="7" name="Блок-схема: процесс 19">
              <a:extLst>
                <a:ext uri="{FF2B5EF4-FFF2-40B4-BE49-F238E27FC236}">
                  <a16:creationId xmlns:a16="http://schemas.microsoft.com/office/drawing/2014/main" id="{BB7B1475-D5E9-7B4F-D2E8-5BD858A869CC}"/>
                </a:ext>
              </a:extLst>
            </p:cNvPr>
            <p:cNvSpPr/>
            <p:nvPr userDrawn="1"/>
          </p:nvSpPr>
          <p:spPr>
            <a:xfrm flipH="1">
              <a:off x="106" y="-8389"/>
              <a:ext cx="5186281" cy="33826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10000 h 10043"/>
                <a:gd name="connsiteX5" fmla="*/ 0 w 10000"/>
                <a:gd name="connsiteY5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7126 w 10000"/>
                <a:gd name="connsiteY3" fmla="*/ 10014 h 10043"/>
                <a:gd name="connsiteX4" fmla="*/ 375 w 10000"/>
                <a:gd name="connsiteY4" fmla="*/ 10043 h 10043"/>
                <a:gd name="connsiteX5" fmla="*/ 0 w 10000"/>
                <a:gd name="connsiteY5" fmla="*/ 0 h 10043"/>
                <a:gd name="connsiteX0" fmla="*/ 0 w 10000"/>
                <a:gd name="connsiteY0" fmla="*/ 25 h 10068"/>
                <a:gd name="connsiteX1" fmla="*/ 7123 w 10000"/>
                <a:gd name="connsiteY1" fmla="*/ 0 h 10068"/>
                <a:gd name="connsiteX2" fmla="*/ 10000 w 10000"/>
                <a:gd name="connsiteY2" fmla="*/ 25 h 10068"/>
                <a:gd name="connsiteX3" fmla="*/ 10000 w 10000"/>
                <a:gd name="connsiteY3" fmla="*/ 10025 h 10068"/>
                <a:gd name="connsiteX4" fmla="*/ 7126 w 10000"/>
                <a:gd name="connsiteY4" fmla="*/ 10039 h 10068"/>
                <a:gd name="connsiteX5" fmla="*/ 375 w 10000"/>
                <a:gd name="connsiteY5" fmla="*/ 10068 h 10068"/>
                <a:gd name="connsiteX6" fmla="*/ 0 w 10000"/>
                <a:gd name="connsiteY6" fmla="*/ 25 h 10068"/>
                <a:gd name="connsiteX0" fmla="*/ 0 w 10000"/>
                <a:gd name="connsiteY0" fmla="*/ 25 h 10068"/>
                <a:gd name="connsiteX1" fmla="*/ 7123 w 10000"/>
                <a:gd name="connsiteY1" fmla="*/ 0 h 10068"/>
                <a:gd name="connsiteX2" fmla="*/ 10000 w 10000"/>
                <a:gd name="connsiteY2" fmla="*/ 25 h 10068"/>
                <a:gd name="connsiteX3" fmla="*/ 7126 w 10000"/>
                <a:gd name="connsiteY3" fmla="*/ 10039 h 10068"/>
                <a:gd name="connsiteX4" fmla="*/ 375 w 10000"/>
                <a:gd name="connsiteY4" fmla="*/ 10068 h 10068"/>
                <a:gd name="connsiteX5" fmla="*/ 0 w 10000"/>
                <a:gd name="connsiteY5" fmla="*/ 25 h 10068"/>
                <a:gd name="connsiteX0" fmla="*/ 0 w 7126"/>
                <a:gd name="connsiteY0" fmla="*/ 25 h 10068"/>
                <a:gd name="connsiteX1" fmla="*/ 7123 w 7126"/>
                <a:gd name="connsiteY1" fmla="*/ 0 h 10068"/>
                <a:gd name="connsiteX2" fmla="*/ 7126 w 7126"/>
                <a:gd name="connsiteY2" fmla="*/ 10039 h 10068"/>
                <a:gd name="connsiteX3" fmla="*/ 375 w 7126"/>
                <a:gd name="connsiteY3" fmla="*/ 10068 h 10068"/>
                <a:gd name="connsiteX4" fmla="*/ 0 w 7126"/>
                <a:gd name="connsiteY4" fmla="*/ 25 h 10068"/>
                <a:gd name="connsiteX0" fmla="*/ 0 w 10000"/>
                <a:gd name="connsiteY0" fmla="*/ 0 h 9975"/>
                <a:gd name="connsiteX1" fmla="*/ 9996 w 10000"/>
                <a:gd name="connsiteY1" fmla="*/ 115 h 9975"/>
                <a:gd name="connsiteX2" fmla="*/ 10000 w 10000"/>
                <a:gd name="connsiteY2" fmla="*/ 9946 h 9975"/>
                <a:gd name="connsiteX3" fmla="*/ 526 w 10000"/>
                <a:gd name="connsiteY3" fmla="*/ 9975 h 9975"/>
                <a:gd name="connsiteX4" fmla="*/ 0 w 10000"/>
                <a:gd name="connsiteY4" fmla="*/ 0 h 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9975">
                  <a:moveTo>
                    <a:pt x="0" y="0"/>
                  </a:moveTo>
                  <a:lnTo>
                    <a:pt x="9996" y="115"/>
                  </a:lnTo>
                  <a:cubicBezTo>
                    <a:pt x="9997" y="3438"/>
                    <a:pt x="9999" y="6623"/>
                    <a:pt x="10000" y="9946"/>
                  </a:cubicBezTo>
                  <a:lnTo>
                    <a:pt x="526" y="9975"/>
                  </a:lnTo>
                  <a:cubicBezTo>
                    <a:pt x="351" y="6650"/>
                    <a:pt x="175" y="3325"/>
                    <a:pt x="0" y="0"/>
                  </a:cubicBezTo>
                  <a:close/>
                </a:path>
              </a:pathLst>
            </a:custGeom>
            <a:solidFill>
              <a:srgbClr val="DB5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 dirty="0"/>
            </a:p>
          </p:txBody>
        </p:sp>
      </p:grpSp>
      <p:sp>
        <p:nvSpPr>
          <p:cNvPr id="25" name="Текст 2">
            <a:extLst>
              <a:ext uri="{FF2B5EF4-FFF2-40B4-BE49-F238E27FC236}">
                <a16:creationId xmlns:a16="http://schemas.microsoft.com/office/drawing/2014/main" id="{562F7D01-9DFE-0CA9-6F71-3E48D7D237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8040" y="1106861"/>
            <a:ext cx="9611446" cy="41355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rgbClr val="34343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Подзаголовок слайда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83F181E-844B-7E4F-D367-29AC0877E734}"/>
              </a:ext>
            </a:extLst>
          </p:cNvPr>
          <p:cNvGrpSpPr/>
          <p:nvPr userDrawn="1"/>
        </p:nvGrpSpPr>
        <p:grpSpPr>
          <a:xfrm flipV="1">
            <a:off x="-8626" y="6194087"/>
            <a:ext cx="5186387" cy="669420"/>
            <a:chOff x="0" y="-8389"/>
            <a:chExt cx="5186387" cy="669420"/>
          </a:xfrm>
        </p:grpSpPr>
        <p:sp>
          <p:nvSpPr>
            <p:cNvPr id="3" name="Блок-схема: процесс 19">
              <a:extLst>
                <a:ext uri="{FF2B5EF4-FFF2-40B4-BE49-F238E27FC236}">
                  <a16:creationId xmlns:a16="http://schemas.microsoft.com/office/drawing/2014/main" id="{758EBF6C-EC32-AFCF-08D9-84C3EA54987B}"/>
                </a:ext>
              </a:extLst>
            </p:cNvPr>
            <p:cNvSpPr/>
            <p:nvPr userDrawn="1"/>
          </p:nvSpPr>
          <p:spPr>
            <a:xfrm flipH="1">
              <a:off x="0" y="318148"/>
              <a:ext cx="3213224" cy="34288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10000 h 10043"/>
                <a:gd name="connsiteX5" fmla="*/ 0 w 10000"/>
                <a:gd name="connsiteY5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0 h 10043"/>
                <a:gd name="connsiteX0" fmla="*/ 0 w 10000"/>
                <a:gd name="connsiteY0" fmla="*/ 0 h 10081"/>
                <a:gd name="connsiteX1" fmla="*/ 10000 w 10000"/>
                <a:gd name="connsiteY1" fmla="*/ 0 h 10081"/>
                <a:gd name="connsiteX2" fmla="*/ 10000 w 10000"/>
                <a:gd name="connsiteY2" fmla="*/ 10000 h 10081"/>
                <a:gd name="connsiteX3" fmla="*/ 4412 w 10000"/>
                <a:gd name="connsiteY3" fmla="*/ 10081 h 10081"/>
                <a:gd name="connsiteX4" fmla="*/ 375 w 10000"/>
                <a:gd name="connsiteY4" fmla="*/ 10043 h 10081"/>
                <a:gd name="connsiteX5" fmla="*/ 0 w 10000"/>
                <a:gd name="connsiteY5" fmla="*/ 0 h 10081"/>
                <a:gd name="connsiteX0" fmla="*/ 0 w 10000"/>
                <a:gd name="connsiteY0" fmla="*/ 99 h 10180"/>
                <a:gd name="connsiteX1" fmla="*/ 4415 w 10000"/>
                <a:gd name="connsiteY1" fmla="*/ 0 h 10180"/>
                <a:gd name="connsiteX2" fmla="*/ 10000 w 10000"/>
                <a:gd name="connsiteY2" fmla="*/ 99 h 10180"/>
                <a:gd name="connsiteX3" fmla="*/ 10000 w 10000"/>
                <a:gd name="connsiteY3" fmla="*/ 10099 h 10180"/>
                <a:gd name="connsiteX4" fmla="*/ 4412 w 10000"/>
                <a:gd name="connsiteY4" fmla="*/ 10180 h 10180"/>
                <a:gd name="connsiteX5" fmla="*/ 375 w 10000"/>
                <a:gd name="connsiteY5" fmla="*/ 10142 h 10180"/>
                <a:gd name="connsiteX6" fmla="*/ 0 w 10000"/>
                <a:gd name="connsiteY6" fmla="*/ 99 h 10180"/>
                <a:gd name="connsiteX0" fmla="*/ 0 w 10000"/>
                <a:gd name="connsiteY0" fmla="*/ 99 h 10180"/>
                <a:gd name="connsiteX1" fmla="*/ 4415 w 10000"/>
                <a:gd name="connsiteY1" fmla="*/ 0 h 10180"/>
                <a:gd name="connsiteX2" fmla="*/ 10000 w 10000"/>
                <a:gd name="connsiteY2" fmla="*/ 99 h 10180"/>
                <a:gd name="connsiteX3" fmla="*/ 4412 w 10000"/>
                <a:gd name="connsiteY3" fmla="*/ 10180 h 10180"/>
                <a:gd name="connsiteX4" fmla="*/ 375 w 10000"/>
                <a:gd name="connsiteY4" fmla="*/ 10142 h 10180"/>
                <a:gd name="connsiteX5" fmla="*/ 0 w 10000"/>
                <a:gd name="connsiteY5" fmla="*/ 99 h 10180"/>
                <a:gd name="connsiteX0" fmla="*/ 0 w 4415"/>
                <a:gd name="connsiteY0" fmla="*/ 99 h 10180"/>
                <a:gd name="connsiteX1" fmla="*/ 4415 w 4415"/>
                <a:gd name="connsiteY1" fmla="*/ 0 h 10180"/>
                <a:gd name="connsiteX2" fmla="*/ 4412 w 4415"/>
                <a:gd name="connsiteY2" fmla="*/ 10180 h 10180"/>
                <a:gd name="connsiteX3" fmla="*/ 375 w 4415"/>
                <a:gd name="connsiteY3" fmla="*/ 10142 h 10180"/>
                <a:gd name="connsiteX4" fmla="*/ 0 w 4415"/>
                <a:gd name="connsiteY4" fmla="*/ 99 h 1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5" h="10180">
                  <a:moveTo>
                    <a:pt x="0" y="99"/>
                  </a:moveTo>
                  <a:lnTo>
                    <a:pt x="4415" y="0"/>
                  </a:lnTo>
                  <a:cubicBezTo>
                    <a:pt x="4414" y="3393"/>
                    <a:pt x="4413" y="6787"/>
                    <a:pt x="4412" y="10180"/>
                  </a:cubicBezTo>
                  <a:lnTo>
                    <a:pt x="375" y="10142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 dirty="0"/>
            </a:p>
          </p:txBody>
        </p:sp>
        <p:sp>
          <p:nvSpPr>
            <p:cNvPr id="5" name="Блок-схема: процесс 19">
              <a:extLst>
                <a:ext uri="{FF2B5EF4-FFF2-40B4-BE49-F238E27FC236}">
                  <a16:creationId xmlns:a16="http://schemas.microsoft.com/office/drawing/2014/main" id="{320500E3-A7CB-4BCD-ADE8-9AE725712AD3}"/>
                </a:ext>
              </a:extLst>
            </p:cNvPr>
            <p:cNvSpPr/>
            <p:nvPr userDrawn="1"/>
          </p:nvSpPr>
          <p:spPr>
            <a:xfrm flipH="1">
              <a:off x="106" y="-8389"/>
              <a:ext cx="5186281" cy="33826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10000 h 10043"/>
                <a:gd name="connsiteX5" fmla="*/ 0 w 10000"/>
                <a:gd name="connsiteY5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7126 w 10000"/>
                <a:gd name="connsiteY3" fmla="*/ 10014 h 10043"/>
                <a:gd name="connsiteX4" fmla="*/ 375 w 10000"/>
                <a:gd name="connsiteY4" fmla="*/ 10043 h 10043"/>
                <a:gd name="connsiteX5" fmla="*/ 0 w 10000"/>
                <a:gd name="connsiteY5" fmla="*/ 0 h 10043"/>
                <a:gd name="connsiteX0" fmla="*/ 0 w 10000"/>
                <a:gd name="connsiteY0" fmla="*/ 25 h 10068"/>
                <a:gd name="connsiteX1" fmla="*/ 7123 w 10000"/>
                <a:gd name="connsiteY1" fmla="*/ 0 h 10068"/>
                <a:gd name="connsiteX2" fmla="*/ 10000 w 10000"/>
                <a:gd name="connsiteY2" fmla="*/ 25 h 10068"/>
                <a:gd name="connsiteX3" fmla="*/ 10000 w 10000"/>
                <a:gd name="connsiteY3" fmla="*/ 10025 h 10068"/>
                <a:gd name="connsiteX4" fmla="*/ 7126 w 10000"/>
                <a:gd name="connsiteY4" fmla="*/ 10039 h 10068"/>
                <a:gd name="connsiteX5" fmla="*/ 375 w 10000"/>
                <a:gd name="connsiteY5" fmla="*/ 10068 h 10068"/>
                <a:gd name="connsiteX6" fmla="*/ 0 w 10000"/>
                <a:gd name="connsiteY6" fmla="*/ 25 h 10068"/>
                <a:gd name="connsiteX0" fmla="*/ 0 w 10000"/>
                <a:gd name="connsiteY0" fmla="*/ 25 h 10068"/>
                <a:gd name="connsiteX1" fmla="*/ 7123 w 10000"/>
                <a:gd name="connsiteY1" fmla="*/ 0 h 10068"/>
                <a:gd name="connsiteX2" fmla="*/ 10000 w 10000"/>
                <a:gd name="connsiteY2" fmla="*/ 25 h 10068"/>
                <a:gd name="connsiteX3" fmla="*/ 7126 w 10000"/>
                <a:gd name="connsiteY3" fmla="*/ 10039 h 10068"/>
                <a:gd name="connsiteX4" fmla="*/ 375 w 10000"/>
                <a:gd name="connsiteY4" fmla="*/ 10068 h 10068"/>
                <a:gd name="connsiteX5" fmla="*/ 0 w 10000"/>
                <a:gd name="connsiteY5" fmla="*/ 25 h 10068"/>
                <a:gd name="connsiteX0" fmla="*/ 0 w 7126"/>
                <a:gd name="connsiteY0" fmla="*/ 25 h 10068"/>
                <a:gd name="connsiteX1" fmla="*/ 7123 w 7126"/>
                <a:gd name="connsiteY1" fmla="*/ 0 h 10068"/>
                <a:gd name="connsiteX2" fmla="*/ 7126 w 7126"/>
                <a:gd name="connsiteY2" fmla="*/ 10039 h 10068"/>
                <a:gd name="connsiteX3" fmla="*/ 375 w 7126"/>
                <a:gd name="connsiteY3" fmla="*/ 10068 h 10068"/>
                <a:gd name="connsiteX4" fmla="*/ 0 w 7126"/>
                <a:gd name="connsiteY4" fmla="*/ 25 h 10068"/>
                <a:gd name="connsiteX0" fmla="*/ 0 w 10000"/>
                <a:gd name="connsiteY0" fmla="*/ 0 h 9975"/>
                <a:gd name="connsiteX1" fmla="*/ 9996 w 10000"/>
                <a:gd name="connsiteY1" fmla="*/ 115 h 9975"/>
                <a:gd name="connsiteX2" fmla="*/ 10000 w 10000"/>
                <a:gd name="connsiteY2" fmla="*/ 9946 h 9975"/>
                <a:gd name="connsiteX3" fmla="*/ 526 w 10000"/>
                <a:gd name="connsiteY3" fmla="*/ 9975 h 9975"/>
                <a:gd name="connsiteX4" fmla="*/ 0 w 10000"/>
                <a:gd name="connsiteY4" fmla="*/ 0 h 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9975">
                  <a:moveTo>
                    <a:pt x="0" y="0"/>
                  </a:moveTo>
                  <a:lnTo>
                    <a:pt x="9996" y="115"/>
                  </a:lnTo>
                  <a:cubicBezTo>
                    <a:pt x="9997" y="3438"/>
                    <a:pt x="9999" y="6623"/>
                    <a:pt x="10000" y="9946"/>
                  </a:cubicBezTo>
                  <a:lnTo>
                    <a:pt x="526" y="9975"/>
                  </a:lnTo>
                  <a:cubicBezTo>
                    <a:pt x="351" y="6650"/>
                    <a:pt x="175" y="3325"/>
                    <a:pt x="0" y="0"/>
                  </a:cubicBezTo>
                  <a:close/>
                </a:path>
              </a:pathLst>
            </a:custGeom>
            <a:solidFill>
              <a:srgbClr val="DB5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 dirty="0"/>
            </a:p>
          </p:txBody>
        </p:sp>
      </p:grp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2E986DD1-A388-82CA-0D9A-83DDAEFA8D2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25330" y="1635599"/>
            <a:ext cx="2278515" cy="2147836"/>
          </a:xfrm>
          <a:prstGeom prst="rect">
            <a:avLst/>
          </a:prstGeom>
        </p:spPr>
        <p:txBody>
          <a:bodyPr/>
          <a:lstStyle/>
          <a:p>
            <a:endParaRPr lang="ru-KZ"/>
          </a:p>
        </p:txBody>
      </p:sp>
      <p:sp>
        <p:nvSpPr>
          <p:cNvPr id="18" name="Рисунок 8">
            <a:extLst>
              <a:ext uri="{FF2B5EF4-FFF2-40B4-BE49-F238E27FC236}">
                <a16:creationId xmlns:a16="http://schemas.microsoft.com/office/drawing/2014/main" id="{CFBDCD86-58BD-DEE8-4E9C-642F8E22C4A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62925" y="1635599"/>
            <a:ext cx="2278515" cy="2147836"/>
          </a:xfrm>
          <a:prstGeom prst="rect">
            <a:avLst/>
          </a:prstGeom>
        </p:spPr>
        <p:txBody>
          <a:bodyPr/>
          <a:lstStyle/>
          <a:p>
            <a:endParaRPr lang="ru-KZ"/>
          </a:p>
        </p:txBody>
      </p:sp>
      <p:sp>
        <p:nvSpPr>
          <p:cNvPr id="21" name="Рисунок 8">
            <a:extLst>
              <a:ext uri="{FF2B5EF4-FFF2-40B4-BE49-F238E27FC236}">
                <a16:creationId xmlns:a16="http://schemas.microsoft.com/office/drawing/2014/main" id="{C803174D-CAA1-A075-286B-72A67FE6EF2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08038" y="3918634"/>
            <a:ext cx="2278515" cy="2147836"/>
          </a:xfrm>
          <a:prstGeom prst="rect">
            <a:avLst/>
          </a:prstGeom>
        </p:spPr>
        <p:txBody>
          <a:bodyPr/>
          <a:lstStyle/>
          <a:p>
            <a:endParaRPr lang="ru-KZ"/>
          </a:p>
        </p:txBody>
      </p:sp>
      <p:sp>
        <p:nvSpPr>
          <p:cNvPr id="22" name="Рисунок 8">
            <a:extLst>
              <a:ext uri="{FF2B5EF4-FFF2-40B4-BE49-F238E27FC236}">
                <a16:creationId xmlns:a16="http://schemas.microsoft.com/office/drawing/2014/main" id="{6638001D-7F99-1DE9-DD33-74ACE226D68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845633" y="3918634"/>
            <a:ext cx="2278515" cy="2147836"/>
          </a:xfrm>
          <a:prstGeom prst="rect">
            <a:avLst/>
          </a:prstGeom>
        </p:spPr>
        <p:txBody>
          <a:bodyPr/>
          <a:lstStyle/>
          <a:p>
            <a:endParaRPr lang="ru-KZ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EFECA6D-8B13-4D04-02AD-9CD9B23B72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620" y="78664"/>
            <a:ext cx="989106" cy="60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41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7DD3CE-FF39-BEE1-75A4-241423647E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Рисунок 32">
            <a:extLst>
              <a:ext uri="{FF2B5EF4-FFF2-40B4-BE49-F238E27FC236}">
                <a16:creationId xmlns:a16="http://schemas.microsoft.com/office/drawing/2014/main" id="{01F66E1B-93E2-129D-4141-D335203A377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188440" y="1868996"/>
            <a:ext cx="1202748" cy="1209226"/>
          </a:xfrm>
          <a:prstGeom prst="rect">
            <a:avLst/>
          </a:prstGeom>
        </p:spPr>
        <p:txBody>
          <a:bodyPr/>
          <a:lstStyle/>
          <a:p>
            <a:endParaRPr lang="ru-KZ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59CEA2FA-21E1-45AE-359B-64A16C486C44}"/>
              </a:ext>
            </a:extLst>
          </p:cNvPr>
          <p:cNvGrpSpPr/>
          <p:nvPr userDrawn="1"/>
        </p:nvGrpSpPr>
        <p:grpSpPr>
          <a:xfrm flipH="1">
            <a:off x="7016431" y="-16562"/>
            <a:ext cx="5186387" cy="669420"/>
            <a:chOff x="0" y="-8389"/>
            <a:chExt cx="5186387" cy="669420"/>
          </a:xfrm>
        </p:grpSpPr>
        <p:sp>
          <p:nvSpPr>
            <p:cNvPr id="15" name="Блок-схема: процесс 19">
              <a:extLst>
                <a:ext uri="{FF2B5EF4-FFF2-40B4-BE49-F238E27FC236}">
                  <a16:creationId xmlns:a16="http://schemas.microsoft.com/office/drawing/2014/main" id="{02C4A544-0374-49C0-68A2-CDE43F389165}"/>
                </a:ext>
              </a:extLst>
            </p:cNvPr>
            <p:cNvSpPr/>
            <p:nvPr userDrawn="1"/>
          </p:nvSpPr>
          <p:spPr>
            <a:xfrm flipH="1">
              <a:off x="0" y="318148"/>
              <a:ext cx="3213224" cy="34288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10000 h 10043"/>
                <a:gd name="connsiteX5" fmla="*/ 0 w 10000"/>
                <a:gd name="connsiteY5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0 h 10043"/>
                <a:gd name="connsiteX0" fmla="*/ 0 w 10000"/>
                <a:gd name="connsiteY0" fmla="*/ 0 h 10081"/>
                <a:gd name="connsiteX1" fmla="*/ 10000 w 10000"/>
                <a:gd name="connsiteY1" fmla="*/ 0 h 10081"/>
                <a:gd name="connsiteX2" fmla="*/ 10000 w 10000"/>
                <a:gd name="connsiteY2" fmla="*/ 10000 h 10081"/>
                <a:gd name="connsiteX3" fmla="*/ 4412 w 10000"/>
                <a:gd name="connsiteY3" fmla="*/ 10081 h 10081"/>
                <a:gd name="connsiteX4" fmla="*/ 375 w 10000"/>
                <a:gd name="connsiteY4" fmla="*/ 10043 h 10081"/>
                <a:gd name="connsiteX5" fmla="*/ 0 w 10000"/>
                <a:gd name="connsiteY5" fmla="*/ 0 h 10081"/>
                <a:gd name="connsiteX0" fmla="*/ 0 w 10000"/>
                <a:gd name="connsiteY0" fmla="*/ 99 h 10180"/>
                <a:gd name="connsiteX1" fmla="*/ 4415 w 10000"/>
                <a:gd name="connsiteY1" fmla="*/ 0 h 10180"/>
                <a:gd name="connsiteX2" fmla="*/ 10000 w 10000"/>
                <a:gd name="connsiteY2" fmla="*/ 99 h 10180"/>
                <a:gd name="connsiteX3" fmla="*/ 10000 w 10000"/>
                <a:gd name="connsiteY3" fmla="*/ 10099 h 10180"/>
                <a:gd name="connsiteX4" fmla="*/ 4412 w 10000"/>
                <a:gd name="connsiteY4" fmla="*/ 10180 h 10180"/>
                <a:gd name="connsiteX5" fmla="*/ 375 w 10000"/>
                <a:gd name="connsiteY5" fmla="*/ 10142 h 10180"/>
                <a:gd name="connsiteX6" fmla="*/ 0 w 10000"/>
                <a:gd name="connsiteY6" fmla="*/ 99 h 10180"/>
                <a:gd name="connsiteX0" fmla="*/ 0 w 10000"/>
                <a:gd name="connsiteY0" fmla="*/ 99 h 10180"/>
                <a:gd name="connsiteX1" fmla="*/ 4415 w 10000"/>
                <a:gd name="connsiteY1" fmla="*/ 0 h 10180"/>
                <a:gd name="connsiteX2" fmla="*/ 10000 w 10000"/>
                <a:gd name="connsiteY2" fmla="*/ 99 h 10180"/>
                <a:gd name="connsiteX3" fmla="*/ 4412 w 10000"/>
                <a:gd name="connsiteY3" fmla="*/ 10180 h 10180"/>
                <a:gd name="connsiteX4" fmla="*/ 375 w 10000"/>
                <a:gd name="connsiteY4" fmla="*/ 10142 h 10180"/>
                <a:gd name="connsiteX5" fmla="*/ 0 w 10000"/>
                <a:gd name="connsiteY5" fmla="*/ 99 h 10180"/>
                <a:gd name="connsiteX0" fmla="*/ 0 w 4415"/>
                <a:gd name="connsiteY0" fmla="*/ 99 h 10180"/>
                <a:gd name="connsiteX1" fmla="*/ 4415 w 4415"/>
                <a:gd name="connsiteY1" fmla="*/ 0 h 10180"/>
                <a:gd name="connsiteX2" fmla="*/ 4412 w 4415"/>
                <a:gd name="connsiteY2" fmla="*/ 10180 h 10180"/>
                <a:gd name="connsiteX3" fmla="*/ 375 w 4415"/>
                <a:gd name="connsiteY3" fmla="*/ 10142 h 10180"/>
                <a:gd name="connsiteX4" fmla="*/ 0 w 4415"/>
                <a:gd name="connsiteY4" fmla="*/ 99 h 1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5" h="10180">
                  <a:moveTo>
                    <a:pt x="0" y="99"/>
                  </a:moveTo>
                  <a:lnTo>
                    <a:pt x="4415" y="0"/>
                  </a:lnTo>
                  <a:cubicBezTo>
                    <a:pt x="4414" y="3393"/>
                    <a:pt x="4413" y="6787"/>
                    <a:pt x="4412" y="10180"/>
                  </a:cubicBezTo>
                  <a:lnTo>
                    <a:pt x="375" y="10142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 dirty="0"/>
            </a:p>
          </p:txBody>
        </p:sp>
        <p:sp>
          <p:nvSpPr>
            <p:cNvPr id="16" name="Блок-схема: процесс 19">
              <a:extLst>
                <a:ext uri="{FF2B5EF4-FFF2-40B4-BE49-F238E27FC236}">
                  <a16:creationId xmlns:a16="http://schemas.microsoft.com/office/drawing/2014/main" id="{2F40D95E-CB49-EA87-D9F7-5F2FA544B610}"/>
                </a:ext>
              </a:extLst>
            </p:cNvPr>
            <p:cNvSpPr/>
            <p:nvPr userDrawn="1"/>
          </p:nvSpPr>
          <p:spPr>
            <a:xfrm flipH="1">
              <a:off x="106" y="-8389"/>
              <a:ext cx="5186281" cy="33826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10000 h 10043"/>
                <a:gd name="connsiteX5" fmla="*/ 0 w 10000"/>
                <a:gd name="connsiteY5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7126 w 10000"/>
                <a:gd name="connsiteY3" fmla="*/ 10014 h 10043"/>
                <a:gd name="connsiteX4" fmla="*/ 375 w 10000"/>
                <a:gd name="connsiteY4" fmla="*/ 10043 h 10043"/>
                <a:gd name="connsiteX5" fmla="*/ 0 w 10000"/>
                <a:gd name="connsiteY5" fmla="*/ 0 h 10043"/>
                <a:gd name="connsiteX0" fmla="*/ 0 w 10000"/>
                <a:gd name="connsiteY0" fmla="*/ 25 h 10068"/>
                <a:gd name="connsiteX1" fmla="*/ 7123 w 10000"/>
                <a:gd name="connsiteY1" fmla="*/ 0 h 10068"/>
                <a:gd name="connsiteX2" fmla="*/ 10000 w 10000"/>
                <a:gd name="connsiteY2" fmla="*/ 25 h 10068"/>
                <a:gd name="connsiteX3" fmla="*/ 10000 w 10000"/>
                <a:gd name="connsiteY3" fmla="*/ 10025 h 10068"/>
                <a:gd name="connsiteX4" fmla="*/ 7126 w 10000"/>
                <a:gd name="connsiteY4" fmla="*/ 10039 h 10068"/>
                <a:gd name="connsiteX5" fmla="*/ 375 w 10000"/>
                <a:gd name="connsiteY5" fmla="*/ 10068 h 10068"/>
                <a:gd name="connsiteX6" fmla="*/ 0 w 10000"/>
                <a:gd name="connsiteY6" fmla="*/ 25 h 10068"/>
                <a:gd name="connsiteX0" fmla="*/ 0 w 10000"/>
                <a:gd name="connsiteY0" fmla="*/ 25 h 10068"/>
                <a:gd name="connsiteX1" fmla="*/ 7123 w 10000"/>
                <a:gd name="connsiteY1" fmla="*/ 0 h 10068"/>
                <a:gd name="connsiteX2" fmla="*/ 10000 w 10000"/>
                <a:gd name="connsiteY2" fmla="*/ 25 h 10068"/>
                <a:gd name="connsiteX3" fmla="*/ 7126 w 10000"/>
                <a:gd name="connsiteY3" fmla="*/ 10039 h 10068"/>
                <a:gd name="connsiteX4" fmla="*/ 375 w 10000"/>
                <a:gd name="connsiteY4" fmla="*/ 10068 h 10068"/>
                <a:gd name="connsiteX5" fmla="*/ 0 w 10000"/>
                <a:gd name="connsiteY5" fmla="*/ 25 h 10068"/>
                <a:gd name="connsiteX0" fmla="*/ 0 w 7126"/>
                <a:gd name="connsiteY0" fmla="*/ 25 h 10068"/>
                <a:gd name="connsiteX1" fmla="*/ 7123 w 7126"/>
                <a:gd name="connsiteY1" fmla="*/ 0 h 10068"/>
                <a:gd name="connsiteX2" fmla="*/ 7126 w 7126"/>
                <a:gd name="connsiteY2" fmla="*/ 10039 h 10068"/>
                <a:gd name="connsiteX3" fmla="*/ 375 w 7126"/>
                <a:gd name="connsiteY3" fmla="*/ 10068 h 10068"/>
                <a:gd name="connsiteX4" fmla="*/ 0 w 7126"/>
                <a:gd name="connsiteY4" fmla="*/ 25 h 10068"/>
                <a:gd name="connsiteX0" fmla="*/ 0 w 10000"/>
                <a:gd name="connsiteY0" fmla="*/ 0 h 9975"/>
                <a:gd name="connsiteX1" fmla="*/ 9996 w 10000"/>
                <a:gd name="connsiteY1" fmla="*/ 115 h 9975"/>
                <a:gd name="connsiteX2" fmla="*/ 10000 w 10000"/>
                <a:gd name="connsiteY2" fmla="*/ 9946 h 9975"/>
                <a:gd name="connsiteX3" fmla="*/ 526 w 10000"/>
                <a:gd name="connsiteY3" fmla="*/ 9975 h 9975"/>
                <a:gd name="connsiteX4" fmla="*/ 0 w 10000"/>
                <a:gd name="connsiteY4" fmla="*/ 0 h 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9975">
                  <a:moveTo>
                    <a:pt x="0" y="0"/>
                  </a:moveTo>
                  <a:lnTo>
                    <a:pt x="9996" y="115"/>
                  </a:lnTo>
                  <a:cubicBezTo>
                    <a:pt x="9997" y="3438"/>
                    <a:pt x="9999" y="6623"/>
                    <a:pt x="10000" y="9946"/>
                  </a:cubicBezTo>
                  <a:lnTo>
                    <a:pt x="526" y="9975"/>
                  </a:lnTo>
                  <a:cubicBezTo>
                    <a:pt x="351" y="6650"/>
                    <a:pt x="175" y="3325"/>
                    <a:pt x="0" y="0"/>
                  </a:cubicBezTo>
                  <a:close/>
                </a:path>
              </a:pathLst>
            </a:custGeom>
            <a:solidFill>
              <a:srgbClr val="DB5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 dirty="0"/>
            </a:p>
          </p:txBody>
        </p:sp>
      </p:grpSp>
      <p:sp>
        <p:nvSpPr>
          <p:cNvPr id="18" name="Текст 2">
            <a:extLst>
              <a:ext uri="{FF2B5EF4-FFF2-40B4-BE49-F238E27FC236}">
                <a16:creationId xmlns:a16="http://schemas.microsoft.com/office/drawing/2014/main" id="{9AA6AD29-FE0C-2489-6D31-F913F812264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8040" y="1106861"/>
            <a:ext cx="7518837" cy="41355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rgbClr val="34343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Подзаголовок слайда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D98C81EE-9A3E-A3BD-9FB6-C9E4D3563970}"/>
              </a:ext>
            </a:extLst>
          </p:cNvPr>
          <p:cNvCxnSpPr>
            <a:cxnSpLocks/>
          </p:cNvCxnSpPr>
          <p:nvPr userDrawn="1"/>
        </p:nvCxnSpPr>
        <p:spPr>
          <a:xfrm flipV="1">
            <a:off x="3205568" y="2262853"/>
            <a:ext cx="0" cy="3125925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2258630-0617-9018-3328-D96B403AF96E}"/>
              </a:ext>
            </a:extLst>
          </p:cNvPr>
          <p:cNvCxnSpPr>
            <a:cxnSpLocks/>
          </p:cNvCxnSpPr>
          <p:nvPr userDrawn="1"/>
        </p:nvCxnSpPr>
        <p:spPr>
          <a:xfrm flipV="1">
            <a:off x="6089666" y="2262853"/>
            <a:ext cx="0" cy="3125925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F1CDE8BD-ABED-F46B-44B4-84D68D9B53FD}"/>
              </a:ext>
            </a:extLst>
          </p:cNvPr>
          <p:cNvCxnSpPr>
            <a:cxnSpLocks/>
          </p:cNvCxnSpPr>
          <p:nvPr userDrawn="1"/>
        </p:nvCxnSpPr>
        <p:spPr>
          <a:xfrm flipV="1">
            <a:off x="8989594" y="2159336"/>
            <a:ext cx="0" cy="3125925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Текст 23">
            <a:extLst>
              <a:ext uri="{FF2B5EF4-FFF2-40B4-BE49-F238E27FC236}">
                <a16:creationId xmlns:a16="http://schemas.microsoft.com/office/drawing/2014/main" id="{6C326753-9070-988A-A635-362C9F7F395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7804" y="3429000"/>
            <a:ext cx="2874184" cy="22148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ru-KZ" dirty="0"/>
          </a:p>
        </p:txBody>
      </p:sp>
      <p:sp>
        <p:nvSpPr>
          <p:cNvPr id="25" name="Текст 23">
            <a:extLst>
              <a:ext uri="{FF2B5EF4-FFF2-40B4-BE49-F238E27FC236}">
                <a16:creationId xmlns:a16="http://schemas.microsoft.com/office/drawing/2014/main" id="{050ADA96-4A22-C3B6-98EB-41D21E540F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21817" y="3428999"/>
            <a:ext cx="2874184" cy="22147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26" name="Текст 23">
            <a:extLst>
              <a:ext uri="{FF2B5EF4-FFF2-40B4-BE49-F238E27FC236}">
                <a16:creationId xmlns:a16="http://schemas.microsoft.com/office/drawing/2014/main" id="{B4421053-7481-1FC5-1CD8-525364B9453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15410" y="3428998"/>
            <a:ext cx="2874184" cy="22148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ru-KZ" dirty="0"/>
          </a:p>
        </p:txBody>
      </p:sp>
      <p:sp>
        <p:nvSpPr>
          <p:cNvPr id="27" name="Текст 23">
            <a:extLst>
              <a:ext uri="{FF2B5EF4-FFF2-40B4-BE49-F238E27FC236}">
                <a16:creationId xmlns:a16="http://schemas.microsoft.com/office/drawing/2014/main" id="{4E33301C-DD87-F02C-2A90-1079BFBBC40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998220" y="3428999"/>
            <a:ext cx="2874184" cy="2214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37" name="Рисунок 32">
            <a:extLst>
              <a:ext uri="{FF2B5EF4-FFF2-40B4-BE49-F238E27FC236}">
                <a16:creationId xmlns:a16="http://schemas.microsoft.com/office/drawing/2014/main" id="{06A7DAF2-8031-57F9-43B0-46C867C8DE3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063576" y="1868996"/>
            <a:ext cx="1202748" cy="1209226"/>
          </a:xfrm>
          <a:prstGeom prst="rect">
            <a:avLst/>
          </a:prstGeom>
        </p:spPr>
        <p:txBody>
          <a:bodyPr/>
          <a:lstStyle/>
          <a:p>
            <a:endParaRPr lang="ru-KZ"/>
          </a:p>
        </p:txBody>
      </p:sp>
      <p:sp>
        <p:nvSpPr>
          <p:cNvPr id="38" name="Рисунок 32">
            <a:extLst>
              <a:ext uri="{FF2B5EF4-FFF2-40B4-BE49-F238E27FC236}">
                <a16:creationId xmlns:a16="http://schemas.microsoft.com/office/drawing/2014/main" id="{4EBAE365-EF48-1BEA-52EE-3481E2B1281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931425" y="1871811"/>
            <a:ext cx="1202748" cy="1209226"/>
          </a:xfrm>
          <a:prstGeom prst="rect">
            <a:avLst/>
          </a:prstGeom>
        </p:spPr>
        <p:txBody>
          <a:bodyPr/>
          <a:lstStyle/>
          <a:p>
            <a:endParaRPr lang="ru-KZ"/>
          </a:p>
        </p:txBody>
      </p:sp>
      <p:sp>
        <p:nvSpPr>
          <p:cNvPr id="39" name="Рисунок 32">
            <a:extLst>
              <a:ext uri="{FF2B5EF4-FFF2-40B4-BE49-F238E27FC236}">
                <a16:creationId xmlns:a16="http://schemas.microsoft.com/office/drawing/2014/main" id="{A34A5541-A04D-5E69-406E-6F7343A47D6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806561" y="1871811"/>
            <a:ext cx="1202748" cy="1209226"/>
          </a:xfrm>
          <a:prstGeom prst="rect">
            <a:avLst/>
          </a:prstGeom>
        </p:spPr>
        <p:txBody>
          <a:bodyPr/>
          <a:lstStyle/>
          <a:p>
            <a:endParaRPr lang="ru-KZ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8FB2ACF-9485-6A83-A361-8A362DB878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620" y="78664"/>
            <a:ext cx="989106" cy="60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2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Логотипы в блока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D695C422-DC9F-4AA6-99A7-6F0FBB63D85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6414" y="2153489"/>
            <a:ext cx="1724056" cy="973305"/>
          </a:xfrm>
          <a:prstGeom prst="rect">
            <a:avLst/>
          </a:prstGeom>
          <a:ln w="3175">
            <a:solidFill>
              <a:schemeClr val="accent6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E591885-595E-9D40-26EA-6CBFE9C67CD8}"/>
              </a:ext>
            </a:extLst>
          </p:cNvPr>
          <p:cNvGrpSpPr/>
          <p:nvPr userDrawn="1"/>
        </p:nvGrpSpPr>
        <p:grpSpPr>
          <a:xfrm flipH="1">
            <a:off x="7016431" y="-16562"/>
            <a:ext cx="5186387" cy="669420"/>
            <a:chOff x="0" y="-8389"/>
            <a:chExt cx="5186387" cy="669420"/>
          </a:xfrm>
        </p:grpSpPr>
        <p:sp>
          <p:nvSpPr>
            <p:cNvPr id="4" name="Блок-схема: процесс 19">
              <a:extLst>
                <a:ext uri="{FF2B5EF4-FFF2-40B4-BE49-F238E27FC236}">
                  <a16:creationId xmlns:a16="http://schemas.microsoft.com/office/drawing/2014/main" id="{CAB7A1D8-29CE-4B89-828F-58A19E6F3BDC}"/>
                </a:ext>
              </a:extLst>
            </p:cNvPr>
            <p:cNvSpPr/>
            <p:nvPr userDrawn="1"/>
          </p:nvSpPr>
          <p:spPr>
            <a:xfrm flipH="1">
              <a:off x="0" y="318148"/>
              <a:ext cx="3213224" cy="34288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10000 h 10043"/>
                <a:gd name="connsiteX5" fmla="*/ 0 w 10000"/>
                <a:gd name="connsiteY5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0 h 10043"/>
                <a:gd name="connsiteX0" fmla="*/ 0 w 10000"/>
                <a:gd name="connsiteY0" fmla="*/ 0 h 10081"/>
                <a:gd name="connsiteX1" fmla="*/ 10000 w 10000"/>
                <a:gd name="connsiteY1" fmla="*/ 0 h 10081"/>
                <a:gd name="connsiteX2" fmla="*/ 10000 w 10000"/>
                <a:gd name="connsiteY2" fmla="*/ 10000 h 10081"/>
                <a:gd name="connsiteX3" fmla="*/ 4412 w 10000"/>
                <a:gd name="connsiteY3" fmla="*/ 10081 h 10081"/>
                <a:gd name="connsiteX4" fmla="*/ 375 w 10000"/>
                <a:gd name="connsiteY4" fmla="*/ 10043 h 10081"/>
                <a:gd name="connsiteX5" fmla="*/ 0 w 10000"/>
                <a:gd name="connsiteY5" fmla="*/ 0 h 10081"/>
                <a:gd name="connsiteX0" fmla="*/ 0 w 10000"/>
                <a:gd name="connsiteY0" fmla="*/ 99 h 10180"/>
                <a:gd name="connsiteX1" fmla="*/ 4415 w 10000"/>
                <a:gd name="connsiteY1" fmla="*/ 0 h 10180"/>
                <a:gd name="connsiteX2" fmla="*/ 10000 w 10000"/>
                <a:gd name="connsiteY2" fmla="*/ 99 h 10180"/>
                <a:gd name="connsiteX3" fmla="*/ 10000 w 10000"/>
                <a:gd name="connsiteY3" fmla="*/ 10099 h 10180"/>
                <a:gd name="connsiteX4" fmla="*/ 4412 w 10000"/>
                <a:gd name="connsiteY4" fmla="*/ 10180 h 10180"/>
                <a:gd name="connsiteX5" fmla="*/ 375 w 10000"/>
                <a:gd name="connsiteY5" fmla="*/ 10142 h 10180"/>
                <a:gd name="connsiteX6" fmla="*/ 0 w 10000"/>
                <a:gd name="connsiteY6" fmla="*/ 99 h 10180"/>
                <a:gd name="connsiteX0" fmla="*/ 0 w 10000"/>
                <a:gd name="connsiteY0" fmla="*/ 99 h 10180"/>
                <a:gd name="connsiteX1" fmla="*/ 4415 w 10000"/>
                <a:gd name="connsiteY1" fmla="*/ 0 h 10180"/>
                <a:gd name="connsiteX2" fmla="*/ 10000 w 10000"/>
                <a:gd name="connsiteY2" fmla="*/ 99 h 10180"/>
                <a:gd name="connsiteX3" fmla="*/ 4412 w 10000"/>
                <a:gd name="connsiteY3" fmla="*/ 10180 h 10180"/>
                <a:gd name="connsiteX4" fmla="*/ 375 w 10000"/>
                <a:gd name="connsiteY4" fmla="*/ 10142 h 10180"/>
                <a:gd name="connsiteX5" fmla="*/ 0 w 10000"/>
                <a:gd name="connsiteY5" fmla="*/ 99 h 10180"/>
                <a:gd name="connsiteX0" fmla="*/ 0 w 4415"/>
                <a:gd name="connsiteY0" fmla="*/ 99 h 10180"/>
                <a:gd name="connsiteX1" fmla="*/ 4415 w 4415"/>
                <a:gd name="connsiteY1" fmla="*/ 0 h 10180"/>
                <a:gd name="connsiteX2" fmla="*/ 4412 w 4415"/>
                <a:gd name="connsiteY2" fmla="*/ 10180 h 10180"/>
                <a:gd name="connsiteX3" fmla="*/ 375 w 4415"/>
                <a:gd name="connsiteY3" fmla="*/ 10142 h 10180"/>
                <a:gd name="connsiteX4" fmla="*/ 0 w 4415"/>
                <a:gd name="connsiteY4" fmla="*/ 99 h 1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5" h="10180">
                  <a:moveTo>
                    <a:pt x="0" y="99"/>
                  </a:moveTo>
                  <a:lnTo>
                    <a:pt x="4415" y="0"/>
                  </a:lnTo>
                  <a:cubicBezTo>
                    <a:pt x="4414" y="3393"/>
                    <a:pt x="4413" y="6787"/>
                    <a:pt x="4412" y="10180"/>
                  </a:cubicBezTo>
                  <a:lnTo>
                    <a:pt x="375" y="10142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 dirty="0"/>
            </a:p>
          </p:txBody>
        </p:sp>
        <p:sp>
          <p:nvSpPr>
            <p:cNvPr id="5" name="Блок-схема: процесс 19">
              <a:extLst>
                <a:ext uri="{FF2B5EF4-FFF2-40B4-BE49-F238E27FC236}">
                  <a16:creationId xmlns:a16="http://schemas.microsoft.com/office/drawing/2014/main" id="{6C02FB6A-EC7B-28CA-6449-7803F7B612A5}"/>
                </a:ext>
              </a:extLst>
            </p:cNvPr>
            <p:cNvSpPr/>
            <p:nvPr userDrawn="1"/>
          </p:nvSpPr>
          <p:spPr>
            <a:xfrm flipH="1">
              <a:off x="106" y="-8389"/>
              <a:ext cx="5186281" cy="33826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10000 h 10043"/>
                <a:gd name="connsiteX5" fmla="*/ 0 w 10000"/>
                <a:gd name="connsiteY5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7126 w 10000"/>
                <a:gd name="connsiteY3" fmla="*/ 10014 h 10043"/>
                <a:gd name="connsiteX4" fmla="*/ 375 w 10000"/>
                <a:gd name="connsiteY4" fmla="*/ 10043 h 10043"/>
                <a:gd name="connsiteX5" fmla="*/ 0 w 10000"/>
                <a:gd name="connsiteY5" fmla="*/ 0 h 10043"/>
                <a:gd name="connsiteX0" fmla="*/ 0 w 10000"/>
                <a:gd name="connsiteY0" fmla="*/ 25 h 10068"/>
                <a:gd name="connsiteX1" fmla="*/ 7123 w 10000"/>
                <a:gd name="connsiteY1" fmla="*/ 0 h 10068"/>
                <a:gd name="connsiteX2" fmla="*/ 10000 w 10000"/>
                <a:gd name="connsiteY2" fmla="*/ 25 h 10068"/>
                <a:gd name="connsiteX3" fmla="*/ 10000 w 10000"/>
                <a:gd name="connsiteY3" fmla="*/ 10025 h 10068"/>
                <a:gd name="connsiteX4" fmla="*/ 7126 w 10000"/>
                <a:gd name="connsiteY4" fmla="*/ 10039 h 10068"/>
                <a:gd name="connsiteX5" fmla="*/ 375 w 10000"/>
                <a:gd name="connsiteY5" fmla="*/ 10068 h 10068"/>
                <a:gd name="connsiteX6" fmla="*/ 0 w 10000"/>
                <a:gd name="connsiteY6" fmla="*/ 25 h 10068"/>
                <a:gd name="connsiteX0" fmla="*/ 0 w 10000"/>
                <a:gd name="connsiteY0" fmla="*/ 25 h 10068"/>
                <a:gd name="connsiteX1" fmla="*/ 7123 w 10000"/>
                <a:gd name="connsiteY1" fmla="*/ 0 h 10068"/>
                <a:gd name="connsiteX2" fmla="*/ 10000 w 10000"/>
                <a:gd name="connsiteY2" fmla="*/ 25 h 10068"/>
                <a:gd name="connsiteX3" fmla="*/ 7126 w 10000"/>
                <a:gd name="connsiteY3" fmla="*/ 10039 h 10068"/>
                <a:gd name="connsiteX4" fmla="*/ 375 w 10000"/>
                <a:gd name="connsiteY4" fmla="*/ 10068 h 10068"/>
                <a:gd name="connsiteX5" fmla="*/ 0 w 10000"/>
                <a:gd name="connsiteY5" fmla="*/ 25 h 10068"/>
                <a:gd name="connsiteX0" fmla="*/ 0 w 7126"/>
                <a:gd name="connsiteY0" fmla="*/ 25 h 10068"/>
                <a:gd name="connsiteX1" fmla="*/ 7123 w 7126"/>
                <a:gd name="connsiteY1" fmla="*/ 0 h 10068"/>
                <a:gd name="connsiteX2" fmla="*/ 7126 w 7126"/>
                <a:gd name="connsiteY2" fmla="*/ 10039 h 10068"/>
                <a:gd name="connsiteX3" fmla="*/ 375 w 7126"/>
                <a:gd name="connsiteY3" fmla="*/ 10068 h 10068"/>
                <a:gd name="connsiteX4" fmla="*/ 0 w 7126"/>
                <a:gd name="connsiteY4" fmla="*/ 25 h 10068"/>
                <a:gd name="connsiteX0" fmla="*/ 0 w 10000"/>
                <a:gd name="connsiteY0" fmla="*/ 0 h 9975"/>
                <a:gd name="connsiteX1" fmla="*/ 9996 w 10000"/>
                <a:gd name="connsiteY1" fmla="*/ 115 h 9975"/>
                <a:gd name="connsiteX2" fmla="*/ 10000 w 10000"/>
                <a:gd name="connsiteY2" fmla="*/ 9946 h 9975"/>
                <a:gd name="connsiteX3" fmla="*/ 526 w 10000"/>
                <a:gd name="connsiteY3" fmla="*/ 9975 h 9975"/>
                <a:gd name="connsiteX4" fmla="*/ 0 w 10000"/>
                <a:gd name="connsiteY4" fmla="*/ 0 h 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9975">
                  <a:moveTo>
                    <a:pt x="0" y="0"/>
                  </a:moveTo>
                  <a:lnTo>
                    <a:pt x="9996" y="115"/>
                  </a:lnTo>
                  <a:cubicBezTo>
                    <a:pt x="9997" y="3438"/>
                    <a:pt x="9999" y="6623"/>
                    <a:pt x="10000" y="9946"/>
                  </a:cubicBezTo>
                  <a:lnTo>
                    <a:pt x="526" y="9975"/>
                  </a:lnTo>
                  <a:cubicBezTo>
                    <a:pt x="351" y="6650"/>
                    <a:pt x="175" y="3325"/>
                    <a:pt x="0" y="0"/>
                  </a:cubicBezTo>
                  <a:close/>
                </a:path>
              </a:pathLst>
            </a:custGeom>
            <a:solidFill>
              <a:srgbClr val="DB5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 dirty="0"/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2B4B0AFC-E137-ED6A-73E0-867D08E226BF}"/>
              </a:ext>
            </a:extLst>
          </p:cNvPr>
          <p:cNvGrpSpPr/>
          <p:nvPr userDrawn="1"/>
        </p:nvGrpSpPr>
        <p:grpSpPr>
          <a:xfrm flipV="1">
            <a:off x="-8626" y="6194087"/>
            <a:ext cx="5186387" cy="669420"/>
            <a:chOff x="0" y="-8389"/>
            <a:chExt cx="5186387" cy="669420"/>
          </a:xfrm>
        </p:grpSpPr>
        <p:sp>
          <p:nvSpPr>
            <p:cNvPr id="9" name="Блок-схема: процесс 19">
              <a:extLst>
                <a:ext uri="{FF2B5EF4-FFF2-40B4-BE49-F238E27FC236}">
                  <a16:creationId xmlns:a16="http://schemas.microsoft.com/office/drawing/2014/main" id="{73CD05C3-54B0-5846-0D6B-D793D29CF8C7}"/>
                </a:ext>
              </a:extLst>
            </p:cNvPr>
            <p:cNvSpPr/>
            <p:nvPr userDrawn="1"/>
          </p:nvSpPr>
          <p:spPr>
            <a:xfrm flipH="1">
              <a:off x="0" y="318148"/>
              <a:ext cx="3213224" cy="34288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10000 h 10043"/>
                <a:gd name="connsiteX5" fmla="*/ 0 w 10000"/>
                <a:gd name="connsiteY5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0 h 10043"/>
                <a:gd name="connsiteX0" fmla="*/ 0 w 10000"/>
                <a:gd name="connsiteY0" fmla="*/ 0 h 10081"/>
                <a:gd name="connsiteX1" fmla="*/ 10000 w 10000"/>
                <a:gd name="connsiteY1" fmla="*/ 0 h 10081"/>
                <a:gd name="connsiteX2" fmla="*/ 10000 w 10000"/>
                <a:gd name="connsiteY2" fmla="*/ 10000 h 10081"/>
                <a:gd name="connsiteX3" fmla="*/ 4412 w 10000"/>
                <a:gd name="connsiteY3" fmla="*/ 10081 h 10081"/>
                <a:gd name="connsiteX4" fmla="*/ 375 w 10000"/>
                <a:gd name="connsiteY4" fmla="*/ 10043 h 10081"/>
                <a:gd name="connsiteX5" fmla="*/ 0 w 10000"/>
                <a:gd name="connsiteY5" fmla="*/ 0 h 10081"/>
                <a:gd name="connsiteX0" fmla="*/ 0 w 10000"/>
                <a:gd name="connsiteY0" fmla="*/ 99 h 10180"/>
                <a:gd name="connsiteX1" fmla="*/ 4415 w 10000"/>
                <a:gd name="connsiteY1" fmla="*/ 0 h 10180"/>
                <a:gd name="connsiteX2" fmla="*/ 10000 w 10000"/>
                <a:gd name="connsiteY2" fmla="*/ 99 h 10180"/>
                <a:gd name="connsiteX3" fmla="*/ 10000 w 10000"/>
                <a:gd name="connsiteY3" fmla="*/ 10099 h 10180"/>
                <a:gd name="connsiteX4" fmla="*/ 4412 w 10000"/>
                <a:gd name="connsiteY4" fmla="*/ 10180 h 10180"/>
                <a:gd name="connsiteX5" fmla="*/ 375 w 10000"/>
                <a:gd name="connsiteY5" fmla="*/ 10142 h 10180"/>
                <a:gd name="connsiteX6" fmla="*/ 0 w 10000"/>
                <a:gd name="connsiteY6" fmla="*/ 99 h 10180"/>
                <a:gd name="connsiteX0" fmla="*/ 0 w 10000"/>
                <a:gd name="connsiteY0" fmla="*/ 99 h 10180"/>
                <a:gd name="connsiteX1" fmla="*/ 4415 w 10000"/>
                <a:gd name="connsiteY1" fmla="*/ 0 h 10180"/>
                <a:gd name="connsiteX2" fmla="*/ 10000 w 10000"/>
                <a:gd name="connsiteY2" fmla="*/ 99 h 10180"/>
                <a:gd name="connsiteX3" fmla="*/ 4412 w 10000"/>
                <a:gd name="connsiteY3" fmla="*/ 10180 h 10180"/>
                <a:gd name="connsiteX4" fmla="*/ 375 w 10000"/>
                <a:gd name="connsiteY4" fmla="*/ 10142 h 10180"/>
                <a:gd name="connsiteX5" fmla="*/ 0 w 10000"/>
                <a:gd name="connsiteY5" fmla="*/ 99 h 10180"/>
                <a:gd name="connsiteX0" fmla="*/ 0 w 4415"/>
                <a:gd name="connsiteY0" fmla="*/ 99 h 10180"/>
                <a:gd name="connsiteX1" fmla="*/ 4415 w 4415"/>
                <a:gd name="connsiteY1" fmla="*/ 0 h 10180"/>
                <a:gd name="connsiteX2" fmla="*/ 4412 w 4415"/>
                <a:gd name="connsiteY2" fmla="*/ 10180 h 10180"/>
                <a:gd name="connsiteX3" fmla="*/ 375 w 4415"/>
                <a:gd name="connsiteY3" fmla="*/ 10142 h 10180"/>
                <a:gd name="connsiteX4" fmla="*/ 0 w 4415"/>
                <a:gd name="connsiteY4" fmla="*/ 99 h 1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5" h="10180">
                  <a:moveTo>
                    <a:pt x="0" y="99"/>
                  </a:moveTo>
                  <a:lnTo>
                    <a:pt x="4415" y="0"/>
                  </a:lnTo>
                  <a:cubicBezTo>
                    <a:pt x="4414" y="3393"/>
                    <a:pt x="4413" y="6787"/>
                    <a:pt x="4412" y="10180"/>
                  </a:cubicBezTo>
                  <a:lnTo>
                    <a:pt x="375" y="10142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 dirty="0"/>
            </a:p>
          </p:txBody>
        </p:sp>
        <p:sp>
          <p:nvSpPr>
            <p:cNvPr id="10" name="Блок-схема: процесс 19">
              <a:extLst>
                <a:ext uri="{FF2B5EF4-FFF2-40B4-BE49-F238E27FC236}">
                  <a16:creationId xmlns:a16="http://schemas.microsoft.com/office/drawing/2014/main" id="{2454CF36-E3B8-D5DE-A3D4-5CCE56511B7E}"/>
                </a:ext>
              </a:extLst>
            </p:cNvPr>
            <p:cNvSpPr/>
            <p:nvPr userDrawn="1"/>
          </p:nvSpPr>
          <p:spPr>
            <a:xfrm flipH="1">
              <a:off x="106" y="-8389"/>
              <a:ext cx="5186281" cy="33826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10000 h 10043"/>
                <a:gd name="connsiteX5" fmla="*/ 0 w 10000"/>
                <a:gd name="connsiteY5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7126 w 10000"/>
                <a:gd name="connsiteY3" fmla="*/ 10014 h 10043"/>
                <a:gd name="connsiteX4" fmla="*/ 375 w 10000"/>
                <a:gd name="connsiteY4" fmla="*/ 10043 h 10043"/>
                <a:gd name="connsiteX5" fmla="*/ 0 w 10000"/>
                <a:gd name="connsiteY5" fmla="*/ 0 h 10043"/>
                <a:gd name="connsiteX0" fmla="*/ 0 w 10000"/>
                <a:gd name="connsiteY0" fmla="*/ 25 h 10068"/>
                <a:gd name="connsiteX1" fmla="*/ 7123 w 10000"/>
                <a:gd name="connsiteY1" fmla="*/ 0 h 10068"/>
                <a:gd name="connsiteX2" fmla="*/ 10000 w 10000"/>
                <a:gd name="connsiteY2" fmla="*/ 25 h 10068"/>
                <a:gd name="connsiteX3" fmla="*/ 10000 w 10000"/>
                <a:gd name="connsiteY3" fmla="*/ 10025 h 10068"/>
                <a:gd name="connsiteX4" fmla="*/ 7126 w 10000"/>
                <a:gd name="connsiteY4" fmla="*/ 10039 h 10068"/>
                <a:gd name="connsiteX5" fmla="*/ 375 w 10000"/>
                <a:gd name="connsiteY5" fmla="*/ 10068 h 10068"/>
                <a:gd name="connsiteX6" fmla="*/ 0 w 10000"/>
                <a:gd name="connsiteY6" fmla="*/ 25 h 10068"/>
                <a:gd name="connsiteX0" fmla="*/ 0 w 10000"/>
                <a:gd name="connsiteY0" fmla="*/ 25 h 10068"/>
                <a:gd name="connsiteX1" fmla="*/ 7123 w 10000"/>
                <a:gd name="connsiteY1" fmla="*/ 0 h 10068"/>
                <a:gd name="connsiteX2" fmla="*/ 10000 w 10000"/>
                <a:gd name="connsiteY2" fmla="*/ 25 h 10068"/>
                <a:gd name="connsiteX3" fmla="*/ 7126 w 10000"/>
                <a:gd name="connsiteY3" fmla="*/ 10039 h 10068"/>
                <a:gd name="connsiteX4" fmla="*/ 375 w 10000"/>
                <a:gd name="connsiteY4" fmla="*/ 10068 h 10068"/>
                <a:gd name="connsiteX5" fmla="*/ 0 w 10000"/>
                <a:gd name="connsiteY5" fmla="*/ 25 h 10068"/>
                <a:gd name="connsiteX0" fmla="*/ 0 w 7126"/>
                <a:gd name="connsiteY0" fmla="*/ 25 h 10068"/>
                <a:gd name="connsiteX1" fmla="*/ 7123 w 7126"/>
                <a:gd name="connsiteY1" fmla="*/ 0 h 10068"/>
                <a:gd name="connsiteX2" fmla="*/ 7126 w 7126"/>
                <a:gd name="connsiteY2" fmla="*/ 10039 h 10068"/>
                <a:gd name="connsiteX3" fmla="*/ 375 w 7126"/>
                <a:gd name="connsiteY3" fmla="*/ 10068 h 10068"/>
                <a:gd name="connsiteX4" fmla="*/ 0 w 7126"/>
                <a:gd name="connsiteY4" fmla="*/ 25 h 10068"/>
                <a:gd name="connsiteX0" fmla="*/ 0 w 10000"/>
                <a:gd name="connsiteY0" fmla="*/ 0 h 9975"/>
                <a:gd name="connsiteX1" fmla="*/ 9996 w 10000"/>
                <a:gd name="connsiteY1" fmla="*/ 115 h 9975"/>
                <a:gd name="connsiteX2" fmla="*/ 10000 w 10000"/>
                <a:gd name="connsiteY2" fmla="*/ 9946 h 9975"/>
                <a:gd name="connsiteX3" fmla="*/ 526 w 10000"/>
                <a:gd name="connsiteY3" fmla="*/ 9975 h 9975"/>
                <a:gd name="connsiteX4" fmla="*/ 0 w 10000"/>
                <a:gd name="connsiteY4" fmla="*/ 0 h 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9975">
                  <a:moveTo>
                    <a:pt x="0" y="0"/>
                  </a:moveTo>
                  <a:lnTo>
                    <a:pt x="9996" y="115"/>
                  </a:lnTo>
                  <a:cubicBezTo>
                    <a:pt x="9997" y="3438"/>
                    <a:pt x="9999" y="6623"/>
                    <a:pt x="10000" y="9946"/>
                  </a:cubicBezTo>
                  <a:lnTo>
                    <a:pt x="526" y="9975"/>
                  </a:lnTo>
                  <a:cubicBezTo>
                    <a:pt x="351" y="6650"/>
                    <a:pt x="175" y="3325"/>
                    <a:pt x="0" y="0"/>
                  </a:cubicBezTo>
                  <a:close/>
                </a:path>
              </a:pathLst>
            </a:custGeom>
            <a:solidFill>
              <a:srgbClr val="DB5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 dirty="0"/>
            </a:p>
          </p:txBody>
        </p:sp>
      </p:grpSp>
      <p:sp>
        <p:nvSpPr>
          <p:cNvPr id="14" name="Текст 2">
            <a:extLst>
              <a:ext uri="{FF2B5EF4-FFF2-40B4-BE49-F238E27FC236}">
                <a16:creationId xmlns:a16="http://schemas.microsoft.com/office/drawing/2014/main" id="{14FC3A97-F6B2-6322-89A2-868C7FC216D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8040" y="1106861"/>
            <a:ext cx="9611446" cy="41355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rgbClr val="34343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Подзаголовок слайда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01AE896-F942-D61D-7A83-4CC9F62CC2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20" y="78664"/>
            <a:ext cx="989106" cy="608526"/>
          </a:xfrm>
          <a:prstGeom prst="rect">
            <a:avLst/>
          </a:prstGeom>
        </p:spPr>
      </p:pic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7D9D61E4-C0AF-57B7-E95A-ABBB563DD90E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2307271" y="2153489"/>
            <a:ext cx="1724056" cy="973305"/>
          </a:xfrm>
          <a:prstGeom prst="rect">
            <a:avLst/>
          </a:prstGeom>
          <a:ln w="3175">
            <a:solidFill>
              <a:schemeClr val="accent6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C5CD1C57-A2E5-01CE-C30A-AC7AECF86B28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258128" y="2153489"/>
            <a:ext cx="1724056" cy="973305"/>
          </a:xfrm>
          <a:prstGeom prst="rect">
            <a:avLst/>
          </a:prstGeom>
          <a:ln w="3175">
            <a:solidFill>
              <a:schemeClr val="accent6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12198463-9708-72C8-9A03-B2F018CB0FE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208985" y="2153489"/>
            <a:ext cx="1724056" cy="973305"/>
          </a:xfrm>
          <a:prstGeom prst="rect">
            <a:avLst/>
          </a:prstGeom>
          <a:ln w="3175">
            <a:solidFill>
              <a:schemeClr val="accent6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B91D8ED2-1DC8-53D5-6D6A-EC82B004046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8159842" y="2153489"/>
            <a:ext cx="1724056" cy="973305"/>
          </a:xfrm>
          <a:prstGeom prst="rect">
            <a:avLst/>
          </a:prstGeom>
          <a:ln w="3175">
            <a:solidFill>
              <a:schemeClr val="accent6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41C652CB-C5DF-148B-2B81-C82E95DCD8FA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10110699" y="2153489"/>
            <a:ext cx="1724056" cy="973305"/>
          </a:xfrm>
          <a:prstGeom prst="rect">
            <a:avLst/>
          </a:prstGeom>
          <a:ln w="3175">
            <a:solidFill>
              <a:schemeClr val="accent6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E66E23F7-749E-15D6-6BFA-36EEFA3F308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356414" y="3380294"/>
            <a:ext cx="1724056" cy="973305"/>
          </a:xfrm>
          <a:prstGeom prst="rect">
            <a:avLst/>
          </a:prstGeom>
          <a:ln w="3175">
            <a:solidFill>
              <a:schemeClr val="accent6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F3F81E08-B4BB-A840-F9F8-31F7A08A09E6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2307271" y="3380294"/>
            <a:ext cx="1724056" cy="973305"/>
          </a:xfrm>
          <a:prstGeom prst="rect">
            <a:avLst/>
          </a:prstGeom>
          <a:ln w="3175">
            <a:solidFill>
              <a:schemeClr val="accent6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8682A3A4-305C-47CE-2590-3010C4ACE38A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258128" y="3380294"/>
            <a:ext cx="1724056" cy="973305"/>
          </a:xfrm>
          <a:prstGeom prst="rect">
            <a:avLst/>
          </a:prstGeom>
          <a:ln w="3175">
            <a:solidFill>
              <a:schemeClr val="accent6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9760A93B-1812-12A5-5FDB-D5FD6059ECC7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6208985" y="3380294"/>
            <a:ext cx="1724056" cy="973305"/>
          </a:xfrm>
          <a:prstGeom prst="rect">
            <a:avLst/>
          </a:prstGeom>
          <a:ln w="3175">
            <a:solidFill>
              <a:schemeClr val="accent6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8DA77E34-6877-5296-0B42-9CE9244FCF7A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8159842" y="3380294"/>
            <a:ext cx="1724056" cy="973305"/>
          </a:xfrm>
          <a:prstGeom prst="rect">
            <a:avLst/>
          </a:prstGeom>
          <a:ln w="3175">
            <a:solidFill>
              <a:schemeClr val="accent6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AD2D39DD-1BBC-AD35-CBCA-F5D745E4BDFB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10110699" y="3380294"/>
            <a:ext cx="1724056" cy="973305"/>
          </a:xfrm>
          <a:prstGeom prst="rect">
            <a:avLst/>
          </a:prstGeom>
          <a:ln w="3175">
            <a:solidFill>
              <a:schemeClr val="accent6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F6922333-5F55-3EDF-AE05-D51AD339BE2D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56414" y="4604486"/>
            <a:ext cx="1724056" cy="973305"/>
          </a:xfrm>
          <a:prstGeom prst="rect">
            <a:avLst/>
          </a:prstGeom>
          <a:ln w="3175">
            <a:solidFill>
              <a:schemeClr val="accent6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8135AA8B-DFF6-C7D7-8E03-0149E001E817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2307271" y="4604486"/>
            <a:ext cx="1724056" cy="973305"/>
          </a:xfrm>
          <a:prstGeom prst="rect">
            <a:avLst/>
          </a:prstGeom>
          <a:ln w="3175">
            <a:solidFill>
              <a:schemeClr val="accent6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1BAC8A7D-44A2-6E34-B64B-6CD9275FB93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258128" y="4604486"/>
            <a:ext cx="1724056" cy="973305"/>
          </a:xfrm>
          <a:prstGeom prst="rect">
            <a:avLst/>
          </a:prstGeom>
          <a:ln w="3175">
            <a:solidFill>
              <a:schemeClr val="accent6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9FF465B6-DD0E-F035-4966-D1840BBF968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6208985" y="4604486"/>
            <a:ext cx="1724056" cy="973305"/>
          </a:xfrm>
          <a:prstGeom prst="rect">
            <a:avLst/>
          </a:prstGeom>
          <a:ln w="3175">
            <a:solidFill>
              <a:schemeClr val="accent6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1A1047A4-E276-251C-55FE-84C2B6B12141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8159842" y="4604486"/>
            <a:ext cx="1724056" cy="973305"/>
          </a:xfrm>
          <a:prstGeom prst="rect">
            <a:avLst/>
          </a:prstGeom>
          <a:ln w="3175">
            <a:solidFill>
              <a:schemeClr val="accent6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0DA7DD08-4084-6926-E9AC-11F0474991A2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10110699" y="4604486"/>
            <a:ext cx="1724056" cy="973305"/>
          </a:xfrm>
          <a:prstGeom prst="rect">
            <a:avLst/>
          </a:prstGeom>
          <a:ln w="3175">
            <a:solidFill>
              <a:schemeClr val="accent6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554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Логотипы в блока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D695C422-DC9F-4AA6-99A7-6F0FBB63D85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94071" y="1654334"/>
            <a:ext cx="1398826" cy="135549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E591885-595E-9D40-26EA-6CBFE9C67CD8}"/>
              </a:ext>
            </a:extLst>
          </p:cNvPr>
          <p:cNvGrpSpPr/>
          <p:nvPr userDrawn="1"/>
        </p:nvGrpSpPr>
        <p:grpSpPr>
          <a:xfrm flipH="1">
            <a:off x="7016431" y="-16562"/>
            <a:ext cx="5186387" cy="669420"/>
            <a:chOff x="0" y="-8389"/>
            <a:chExt cx="5186387" cy="669420"/>
          </a:xfrm>
        </p:grpSpPr>
        <p:sp>
          <p:nvSpPr>
            <p:cNvPr id="4" name="Блок-схема: процесс 19">
              <a:extLst>
                <a:ext uri="{FF2B5EF4-FFF2-40B4-BE49-F238E27FC236}">
                  <a16:creationId xmlns:a16="http://schemas.microsoft.com/office/drawing/2014/main" id="{CAB7A1D8-29CE-4B89-828F-58A19E6F3BDC}"/>
                </a:ext>
              </a:extLst>
            </p:cNvPr>
            <p:cNvSpPr/>
            <p:nvPr userDrawn="1"/>
          </p:nvSpPr>
          <p:spPr>
            <a:xfrm flipH="1">
              <a:off x="0" y="318148"/>
              <a:ext cx="3213224" cy="34288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10000 h 10043"/>
                <a:gd name="connsiteX5" fmla="*/ 0 w 10000"/>
                <a:gd name="connsiteY5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0 h 10043"/>
                <a:gd name="connsiteX0" fmla="*/ 0 w 10000"/>
                <a:gd name="connsiteY0" fmla="*/ 0 h 10081"/>
                <a:gd name="connsiteX1" fmla="*/ 10000 w 10000"/>
                <a:gd name="connsiteY1" fmla="*/ 0 h 10081"/>
                <a:gd name="connsiteX2" fmla="*/ 10000 w 10000"/>
                <a:gd name="connsiteY2" fmla="*/ 10000 h 10081"/>
                <a:gd name="connsiteX3" fmla="*/ 4412 w 10000"/>
                <a:gd name="connsiteY3" fmla="*/ 10081 h 10081"/>
                <a:gd name="connsiteX4" fmla="*/ 375 w 10000"/>
                <a:gd name="connsiteY4" fmla="*/ 10043 h 10081"/>
                <a:gd name="connsiteX5" fmla="*/ 0 w 10000"/>
                <a:gd name="connsiteY5" fmla="*/ 0 h 10081"/>
                <a:gd name="connsiteX0" fmla="*/ 0 w 10000"/>
                <a:gd name="connsiteY0" fmla="*/ 99 h 10180"/>
                <a:gd name="connsiteX1" fmla="*/ 4415 w 10000"/>
                <a:gd name="connsiteY1" fmla="*/ 0 h 10180"/>
                <a:gd name="connsiteX2" fmla="*/ 10000 w 10000"/>
                <a:gd name="connsiteY2" fmla="*/ 99 h 10180"/>
                <a:gd name="connsiteX3" fmla="*/ 10000 w 10000"/>
                <a:gd name="connsiteY3" fmla="*/ 10099 h 10180"/>
                <a:gd name="connsiteX4" fmla="*/ 4412 w 10000"/>
                <a:gd name="connsiteY4" fmla="*/ 10180 h 10180"/>
                <a:gd name="connsiteX5" fmla="*/ 375 w 10000"/>
                <a:gd name="connsiteY5" fmla="*/ 10142 h 10180"/>
                <a:gd name="connsiteX6" fmla="*/ 0 w 10000"/>
                <a:gd name="connsiteY6" fmla="*/ 99 h 10180"/>
                <a:gd name="connsiteX0" fmla="*/ 0 w 10000"/>
                <a:gd name="connsiteY0" fmla="*/ 99 h 10180"/>
                <a:gd name="connsiteX1" fmla="*/ 4415 w 10000"/>
                <a:gd name="connsiteY1" fmla="*/ 0 h 10180"/>
                <a:gd name="connsiteX2" fmla="*/ 10000 w 10000"/>
                <a:gd name="connsiteY2" fmla="*/ 99 h 10180"/>
                <a:gd name="connsiteX3" fmla="*/ 4412 w 10000"/>
                <a:gd name="connsiteY3" fmla="*/ 10180 h 10180"/>
                <a:gd name="connsiteX4" fmla="*/ 375 w 10000"/>
                <a:gd name="connsiteY4" fmla="*/ 10142 h 10180"/>
                <a:gd name="connsiteX5" fmla="*/ 0 w 10000"/>
                <a:gd name="connsiteY5" fmla="*/ 99 h 10180"/>
                <a:gd name="connsiteX0" fmla="*/ 0 w 4415"/>
                <a:gd name="connsiteY0" fmla="*/ 99 h 10180"/>
                <a:gd name="connsiteX1" fmla="*/ 4415 w 4415"/>
                <a:gd name="connsiteY1" fmla="*/ 0 h 10180"/>
                <a:gd name="connsiteX2" fmla="*/ 4412 w 4415"/>
                <a:gd name="connsiteY2" fmla="*/ 10180 h 10180"/>
                <a:gd name="connsiteX3" fmla="*/ 375 w 4415"/>
                <a:gd name="connsiteY3" fmla="*/ 10142 h 10180"/>
                <a:gd name="connsiteX4" fmla="*/ 0 w 4415"/>
                <a:gd name="connsiteY4" fmla="*/ 99 h 1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5" h="10180">
                  <a:moveTo>
                    <a:pt x="0" y="99"/>
                  </a:moveTo>
                  <a:lnTo>
                    <a:pt x="4415" y="0"/>
                  </a:lnTo>
                  <a:cubicBezTo>
                    <a:pt x="4414" y="3393"/>
                    <a:pt x="4413" y="6787"/>
                    <a:pt x="4412" y="10180"/>
                  </a:cubicBezTo>
                  <a:lnTo>
                    <a:pt x="375" y="10142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 dirty="0"/>
            </a:p>
          </p:txBody>
        </p:sp>
        <p:sp>
          <p:nvSpPr>
            <p:cNvPr id="5" name="Блок-схема: процесс 19">
              <a:extLst>
                <a:ext uri="{FF2B5EF4-FFF2-40B4-BE49-F238E27FC236}">
                  <a16:creationId xmlns:a16="http://schemas.microsoft.com/office/drawing/2014/main" id="{6C02FB6A-EC7B-28CA-6449-7803F7B612A5}"/>
                </a:ext>
              </a:extLst>
            </p:cNvPr>
            <p:cNvSpPr/>
            <p:nvPr userDrawn="1"/>
          </p:nvSpPr>
          <p:spPr>
            <a:xfrm flipH="1">
              <a:off x="106" y="-8389"/>
              <a:ext cx="5186281" cy="33826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10000 h 10043"/>
                <a:gd name="connsiteX5" fmla="*/ 0 w 10000"/>
                <a:gd name="connsiteY5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7126 w 10000"/>
                <a:gd name="connsiteY3" fmla="*/ 10014 h 10043"/>
                <a:gd name="connsiteX4" fmla="*/ 375 w 10000"/>
                <a:gd name="connsiteY4" fmla="*/ 10043 h 10043"/>
                <a:gd name="connsiteX5" fmla="*/ 0 w 10000"/>
                <a:gd name="connsiteY5" fmla="*/ 0 h 10043"/>
                <a:gd name="connsiteX0" fmla="*/ 0 w 10000"/>
                <a:gd name="connsiteY0" fmla="*/ 25 h 10068"/>
                <a:gd name="connsiteX1" fmla="*/ 7123 w 10000"/>
                <a:gd name="connsiteY1" fmla="*/ 0 h 10068"/>
                <a:gd name="connsiteX2" fmla="*/ 10000 w 10000"/>
                <a:gd name="connsiteY2" fmla="*/ 25 h 10068"/>
                <a:gd name="connsiteX3" fmla="*/ 10000 w 10000"/>
                <a:gd name="connsiteY3" fmla="*/ 10025 h 10068"/>
                <a:gd name="connsiteX4" fmla="*/ 7126 w 10000"/>
                <a:gd name="connsiteY4" fmla="*/ 10039 h 10068"/>
                <a:gd name="connsiteX5" fmla="*/ 375 w 10000"/>
                <a:gd name="connsiteY5" fmla="*/ 10068 h 10068"/>
                <a:gd name="connsiteX6" fmla="*/ 0 w 10000"/>
                <a:gd name="connsiteY6" fmla="*/ 25 h 10068"/>
                <a:gd name="connsiteX0" fmla="*/ 0 w 10000"/>
                <a:gd name="connsiteY0" fmla="*/ 25 h 10068"/>
                <a:gd name="connsiteX1" fmla="*/ 7123 w 10000"/>
                <a:gd name="connsiteY1" fmla="*/ 0 h 10068"/>
                <a:gd name="connsiteX2" fmla="*/ 10000 w 10000"/>
                <a:gd name="connsiteY2" fmla="*/ 25 h 10068"/>
                <a:gd name="connsiteX3" fmla="*/ 7126 w 10000"/>
                <a:gd name="connsiteY3" fmla="*/ 10039 h 10068"/>
                <a:gd name="connsiteX4" fmla="*/ 375 w 10000"/>
                <a:gd name="connsiteY4" fmla="*/ 10068 h 10068"/>
                <a:gd name="connsiteX5" fmla="*/ 0 w 10000"/>
                <a:gd name="connsiteY5" fmla="*/ 25 h 10068"/>
                <a:gd name="connsiteX0" fmla="*/ 0 w 7126"/>
                <a:gd name="connsiteY0" fmla="*/ 25 h 10068"/>
                <a:gd name="connsiteX1" fmla="*/ 7123 w 7126"/>
                <a:gd name="connsiteY1" fmla="*/ 0 h 10068"/>
                <a:gd name="connsiteX2" fmla="*/ 7126 w 7126"/>
                <a:gd name="connsiteY2" fmla="*/ 10039 h 10068"/>
                <a:gd name="connsiteX3" fmla="*/ 375 w 7126"/>
                <a:gd name="connsiteY3" fmla="*/ 10068 h 10068"/>
                <a:gd name="connsiteX4" fmla="*/ 0 w 7126"/>
                <a:gd name="connsiteY4" fmla="*/ 25 h 10068"/>
                <a:gd name="connsiteX0" fmla="*/ 0 w 10000"/>
                <a:gd name="connsiteY0" fmla="*/ 0 h 9975"/>
                <a:gd name="connsiteX1" fmla="*/ 9996 w 10000"/>
                <a:gd name="connsiteY1" fmla="*/ 115 h 9975"/>
                <a:gd name="connsiteX2" fmla="*/ 10000 w 10000"/>
                <a:gd name="connsiteY2" fmla="*/ 9946 h 9975"/>
                <a:gd name="connsiteX3" fmla="*/ 526 w 10000"/>
                <a:gd name="connsiteY3" fmla="*/ 9975 h 9975"/>
                <a:gd name="connsiteX4" fmla="*/ 0 w 10000"/>
                <a:gd name="connsiteY4" fmla="*/ 0 h 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9975">
                  <a:moveTo>
                    <a:pt x="0" y="0"/>
                  </a:moveTo>
                  <a:lnTo>
                    <a:pt x="9996" y="115"/>
                  </a:lnTo>
                  <a:cubicBezTo>
                    <a:pt x="9997" y="3438"/>
                    <a:pt x="9999" y="6623"/>
                    <a:pt x="10000" y="9946"/>
                  </a:cubicBezTo>
                  <a:lnTo>
                    <a:pt x="526" y="9975"/>
                  </a:lnTo>
                  <a:cubicBezTo>
                    <a:pt x="351" y="6650"/>
                    <a:pt x="175" y="3325"/>
                    <a:pt x="0" y="0"/>
                  </a:cubicBezTo>
                  <a:close/>
                </a:path>
              </a:pathLst>
            </a:custGeom>
            <a:solidFill>
              <a:srgbClr val="DB5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 dirty="0"/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2B4B0AFC-E137-ED6A-73E0-867D08E226BF}"/>
              </a:ext>
            </a:extLst>
          </p:cNvPr>
          <p:cNvGrpSpPr/>
          <p:nvPr userDrawn="1"/>
        </p:nvGrpSpPr>
        <p:grpSpPr>
          <a:xfrm flipV="1">
            <a:off x="-8626" y="6194087"/>
            <a:ext cx="5186387" cy="669420"/>
            <a:chOff x="0" y="-8389"/>
            <a:chExt cx="5186387" cy="669420"/>
          </a:xfrm>
        </p:grpSpPr>
        <p:sp>
          <p:nvSpPr>
            <p:cNvPr id="9" name="Блок-схема: процесс 19">
              <a:extLst>
                <a:ext uri="{FF2B5EF4-FFF2-40B4-BE49-F238E27FC236}">
                  <a16:creationId xmlns:a16="http://schemas.microsoft.com/office/drawing/2014/main" id="{73CD05C3-54B0-5846-0D6B-D793D29CF8C7}"/>
                </a:ext>
              </a:extLst>
            </p:cNvPr>
            <p:cNvSpPr/>
            <p:nvPr userDrawn="1"/>
          </p:nvSpPr>
          <p:spPr>
            <a:xfrm flipH="1">
              <a:off x="0" y="318148"/>
              <a:ext cx="3213224" cy="34288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10000 h 10043"/>
                <a:gd name="connsiteX5" fmla="*/ 0 w 10000"/>
                <a:gd name="connsiteY5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0 h 10043"/>
                <a:gd name="connsiteX0" fmla="*/ 0 w 10000"/>
                <a:gd name="connsiteY0" fmla="*/ 0 h 10081"/>
                <a:gd name="connsiteX1" fmla="*/ 10000 w 10000"/>
                <a:gd name="connsiteY1" fmla="*/ 0 h 10081"/>
                <a:gd name="connsiteX2" fmla="*/ 10000 w 10000"/>
                <a:gd name="connsiteY2" fmla="*/ 10000 h 10081"/>
                <a:gd name="connsiteX3" fmla="*/ 4412 w 10000"/>
                <a:gd name="connsiteY3" fmla="*/ 10081 h 10081"/>
                <a:gd name="connsiteX4" fmla="*/ 375 w 10000"/>
                <a:gd name="connsiteY4" fmla="*/ 10043 h 10081"/>
                <a:gd name="connsiteX5" fmla="*/ 0 w 10000"/>
                <a:gd name="connsiteY5" fmla="*/ 0 h 10081"/>
                <a:gd name="connsiteX0" fmla="*/ 0 w 10000"/>
                <a:gd name="connsiteY0" fmla="*/ 99 h 10180"/>
                <a:gd name="connsiteX1" fmla="*/ 4415 w 10000"/>
                <a:gd name="connsiteY1" fmla="*/ 0 h 10180"/>
                <a:gd name="connsiteX2" fmla="*/ 10000 w 10000"/>
                <a:gd name="connsiteY2" fmla="*/ 99 h 10180"/>
                <a:gd name="connsiteX3" fmla="*/ 10000 w 10000"/>
                <a:gd name="connsiteY3" fmla="*/ 10099 h 10180"/>
                <a:gd name="connsiteX4" fmla="*/ 4412 w 10000"/>
                <a:gd name="connsiteY4" fmla="*/ 10180 h 10180"/>
                <a:gd name="connsiteX5" fmla="*/ 375 w 10000"/>
                <a:gd name="connsiteY5" fmla="*/ 10142 h 10180"/>
                <a:gd name="connsiteX6" fmla="*/ 0 w 10000"/>
                <a:gd name="connsiteY6" fmla="*/ 99 h 10180"/>
                <a:gd name="connsiteX0" fmla="*/ 0 w 10000"/>
                <a:gd name="connsiteY0" fmla="*/ 99 h 10180"/>
                <a:gd name="connsiteX1" fmla="*/ 4415 w 10000"/>
                <a:gd name="connsiteY1" fmla="*/ 0 h 10180"/>
                <a:gd name="connsiteX2" fmla="*/ 10000 w 10000"/>
                <a:gd name="connsiteY2" fmla="*/ 99 h 10180"/>
                <a:gd name="connsiteX3" fmla="*/ 4412 w 10000"/>
                <a:gd name="connsiteY3" fmla="*/ 10180 h 10180"/>
                <a:gd name="connsiteX4" fmla="*/ 375 w 10000"/>
                <a:gd name="connsiteY4" fmla="*/ 10142 h 10180"/>
                <a:gd name="connsiteX5" fmla="*/ 0 w 10000"/>
                <a:gd name="connsiteY5" fmla="*/ 99 h 10180"/>
                <a:gd name="connsiteX0" fmla="*/ 0 w 4415"/>
                <a:gd name="connsiteY0" fmla="*/ 99 h 10180"/>
                <a:gd name="connsiteX1" fmla="*/ 4415 w 4415"/>
                <a:gd name="connsiteY1" fmla="*/ 0 h 10180"/>
                <a:gd name="connsiteX2" fmla="*/ 4412 w 4415"/>
                <a:gd name="connsiteY2" fmla="*/ 10180 h 10180"/>
                <a:gd name="connsiteX3" fmla="*/ 375 w 4415"/>
                <a:gd name="connsiteY3" fmla="*/ 10142 h 10180"/>
                <a:gd name="connsiteX4" fmla="*/ 0 w 4415"/>
                <a:gd name="connsiteY4" fmla="*/ 99 h 1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5" h="10180">
                  <a:moveTo>
                    <a:pt x="0" y="99"/>
                  </a:moveTo>
                  <a:lnTo>
                    <a:pt x="4415" y="0"/>
                  </a:lnTo>
                  <a:cubicBezTo>
                    <a:pt x="4414" y="3393"/>
                    <a:pt x="4413" y="6787"/>
                    <a:pt x="4412" y="10180"/>
                  </a:cubicBezTo>
                  <a:lnTo>
                    <a:pt x="375" y="10142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 dirty="0"/>
            </a:p>
          </p:txBody>
        </p:sp>
        <p:sp>
          <p:nvSpPr>
            <p:cNvPr id="10" name="Блок-схема: процесс 19">
              <a:extLst>
                <a:ext uri="{FF2B5EF4-FFF2-40B4-BE49-F238E27FC236}">
                  <a16:creationId xmlns:a16="http://schemas.microsoft.com/office/drawing/2014/main" id="{2454CF36-E3B8-D5DE-A3D4-5CCE56511B7E}"/>
                </a:ext>
              </a:extLst>
            </p:cNvPr>
            <p:cNvSpPr/>
            <p:nvPr userDrawn="1"/>
          </p:nvSpPr>
          <p:spPr>
            <a:xfrm flipH="1">
              <a:off x="106" y="-8389"/>
              <a:ext cx="5186281" cy="33826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10000 h 10043"/>
                <a:gd name="connsiteX5" fmla="*/ 0 w 10000"/>
                <a:gd name="connsiteY5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7126 w 10000"/>
                <a:gd name="connsiteY3" fmla="*/ 10014 h 10043"/>
                <a:gd name="connsiteX4" fmla="*/ 375 w 10000"/>
                <a:gd name="connsiteY4" fmla="*/ 10043 h 10043"/>
                <a:gd name="connsiteX5" fmla="*/ 0 w 10000"/>
                <a:gd name="connsiteY5" fmla="*/ 0 h 10043"/>
                <a:gd name="connsiteX0" fmla="*/ 0 w 10000"/>
                <a:gd name="connsiteY0" fmla="*/ 25 h 10068"/>
                <a:gd name="connsiteX1" fmla="*/ 7123 w 10000"/>
                <a:gd name="connsiteY1" fmla="*/ 0 h 10068"/>
                <a:gd name="connsiteX2" fmla="*/ 10000 w 10000"/>
                <a:gd name="connsiteY2" fmla="*/ 25 h 10068"/>
                <a:gd name="connsiteX3" fmla="*/ 10000 w 10000"/>
                <a:gd name="connsiteY3" fmla="*/ 10025 h 10068"/>
                <a:gd name="connsiteX4" fmla="*/ 7126 w 10000"/>
                <a:gd name="connsiteY4" fmla="*/ 10039 h 10068"/>
                <a:gd name="connsiteX5" fmla="*/ 375 w 10000"/>
                <a:gd name="connsiteY5" fmla="*/ 10068 h 10068"/>
                <a:gd name="connsiteX6" fmla="*/ 0 w 10000"/>
                <a:gd name="connsiteY6" fmla="*/ 25 h 10068"/>
                <a:gd name="connsiteX0" fmla="*/ 0 w 10000"/>
                <a:gd name="connsiteY0" fmla="*/ 25 h 10068"/>
                <a:gd name="connsiteX1" fmla="*/ 7123 w 10000"/>
                <a:gd name="connsiteY1" fmla="*/ 0 h 10068"/>
                <a:gd name="connsiteX2" fmla="*/ 10000 w 10000"/>
                <a:gd name="connsiteY2" fmla="*/ 25 h 10068"/>
                <a:gd name="connsiteX3" fmla="*/ 7126 w 10000"/>
                <a:gd name="connsiteY3" fmla="*/ 10039 h 10068"/>
                <a:gd name="connsiteX4" fmla="*/ 375 w 10000"/>
                <a:gd name="connsiteY4" fmla="*/ 10068 h 10068"/>
                <a:gd name="connsiteX5" fmla="*/ 0 w 10000"/>
                <a:gd name="connsiteY5" fmla="*/ 25 h 10068"/>
                <a:gd name="connsiteX0" fmla="*/ 0 w 7126"/>
                <a:gd name="connsiteY0" fmla="*/ 25 h 10068"/>
                <a:gd name="connsiteX1" fmla="*/ 7123 w 7126"/>
                <a:gd name="connsiteY1" fmla="*/ 0 h 10068"/>
                <a:gd name="connsiteX2" fmla="*/ 7126 w 7126"/>
                <a:gd name="connsiteY2" fmla="*/ 10039 h 10068"/>
                <a:gd name="connsiteX3" fmla="*/ 375 w 7126"/>
                <a:gd name="connsiteY3" fmla="*/ 10068 h 10068"/>
                <a:gd name="connsiteX4" fmla="*/ 0 w 7126"/>
                <a:gd name="connsiteY4" fmla="*/ 25 h 10068"/>
                <a:gd name="connsiteX0" fmla="*/ 0 w 10000"/>
                <a:gd name="connsiteY0" fmla="*/ 0 h 9975"/>
                <a:gd name="connsiteX1" fmla="*/ 9996 w 10000"/>
                <a:gd name="connsiteY1" fmla="*/ 115 h 9975"/>
                <a:gd name="connsiteX2" fmla="*/ 10000 w 10000"/>
                <a:gd name="connsiteY2" fmla="*/ 9946 h 9975"/>
                <a:gd name="connsiteX3" fmla="*/ 526 w 10000"/>
                <a:gd name="connsiteY3" fmla="*/ 9975 h 9975"/>
                <a:gd name="connsiteX4" fmla="*/ 0 w 10000"/>
                <a:gd name="connsiteY4" fmla="*/ 0 h 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9975">
                  <a:moveTo>
                    <a:pt x="0" y="0"/>
                  </a:moveTo>
                  <a:lnTo>
                    <a:pt x="9996" y="115"/>
                  </a:lnTo>
                  <a:cubicBezTo>
                    <a:pt x="9997" y="3438"/>
                    <a:pt x="9999" y="6623"/>
                    <a:pt x="10000" y="9946"/>
                  </a:cubicBezTo>
                  <a:lnTo>
                    <a:pt x="526" y="9975"/>
                  </a:lnTo>
                  <a:cubicBezTo>
                    <a:pt x="351" y="6650"/>
                    <a:pt x="175" y="3325"/>
                    <a:pt x="0" y="0"/>
                  </a:cubicBezTo>
                  <a:close/>
                </a:path>
              </a:pathLst>
            </a:custGeom>
            <a:solidFill>
              <a:srgbClr val="DB5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 dirty="0"/>
            </a:p>
          </p:txBody>
        </p:sp>
      </p:grpSp>
      <p:sp>
        <p:nvSpPr>
          <p:cNvPr id="14" name="Текст 2">
            <a:extLst>
              <a:ext uri="{FF2B5EF4-FFF2-40B4-BE49-F238E27FC236}">
                <a16:creationId xmlns:a16="http://schemas.microsoft.com/office/drawing/2014/main" id="{14FC3A97-F6B2-6322-89A2-868C7FC216D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8040" y="1106861"/>
            <a:ext cx="9611446" cy="41355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rgbClr val="DB560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Подзаголовок слайда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01AE896-F942-D61D-7A83-4CC9F62CC2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20" y="78664"/>
            <a:ext cx="989106" cy="608526"/>
          </a:xfrm>
          <a:prstGeom prst="rect">
            <a:avLst/>
          </a:prstGeom>
        </p:spPr>
      </p:pic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6D197525-3113-7BD5-EBFB-0B63C69D7718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526429" y="1654334"/>
            <a:ext cx="1398826" cy="135549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8A8F98E8-699B-74D9-210E-14E427978E9D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369377" y="1654334"/>
            <a:ext cx="1398826" cy="135549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2734C498-3FBA-78BA-47DC-4EE22C9D9C81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4458787" y="1654334"/>
            <a:ext cx="1398826" cy="135549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EB460D7E-9B46-5C3F-9FEB-56B29B53684E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437019" y="1654334"/>
            <a:ext cx="1398826" cy="135549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8E41EE84-F4E4-BB7E-3C04-CE4C54664D4D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301735" y="1654334"/>
            <a:ext cx="1398826" cy="135549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41" name="Picture Placeholder 3">
            <a:extLst>
              <a:ext uri="{FF2B5EF4-FFF2-40B4-BE49-F238E27FC236}">
                <a16:creationId xmlns:a16="http://schemas.microsoft.com/office/drawing/2014/main" id="{01B706BF-CA6A-D63F-54B5-E371969E963D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597345" y="3909142"/>
            <a:ext cx="1398826" cy="135549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42" name="Picture Placeholder 3">
            <a:extLst>
              <a:ext uri="{FF2B5EF4-FFF2-40B4-BE49-F238E27FC236}">
                <a16:creationId xmlns:a16="http://schemas.microsoft.com/office/drawing/2014/main" id="{5DE03973-860A-E9E9-63DC-C1050E16D2CA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2529703" y="3909142"/>
            <a:ext cx="1398826" cy="135549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43" name="Picture Placeholder 3">
            <a:extLst>
              <a:ext uri="{FF2B5EF4-FFF2-40B4-BE49-F238E27FC236}">
                <a16:creationId xmlns:a16="http://schemas.microsoft.com/office/drawing/2014/main" id="{B0585DDD-4774-F54A-2BB8-C0AE2EAAAA17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8372651" y="3909142"/>
            <a:ext cx="1398826" cy="135549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44" name="Picture Placeholder 3">
            <a:extLst>
              <a:ext uri="{FF2B5EF4-FFF2-40B4-BE49-F238E27FC236}">
                <a16:creationId xmlns:a16="http://schemas.microsoft.com/office/drawing/2014/main" id="{1E545AA9-A8FA-B092-ACEB-B5B0B499B4BE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462061" y="3909142"/>
            <a:ext cx="1398826" cy="135549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45" name="Picture Placeholder 3">
            <a:extLst>
              <a:ext uri="{FF2B5EF4-FFF2-40B4-BE49-F238E27FC236}">
                <a16:creationId xmlns:a16="http://schemas.microsoft.com/office/drawing/2014/main" id="{827EAAB5-2D1A-063A-4E5F-2DA32CF6DB3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440293" y="3909142"/>
            <a:ext cx="1398826" cy="135549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46" name="Picture Placeholder 3">
            <a:extLst>
              <a:ext uri="{FF2B5EF4-FFF2-40B4-BE49-F238E27FC236}">
                <a16:creationId xmlns:a16="http://schemas.microsoft.com/office/drawing/2014/main" id="{300084D8-CD1C-2F97-302E-F15471CC0A6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10305009" y="3909142"/>
            <a:ext cx="1398826" cy="135549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algn="ctr">
              <a:defRPr/>
            </a:lvl1pPr>
          </a:lstStyle>
          <a:p>
            <a:r>
              <a:rPr lang="ru-RU" dirty="0"/>
              <a:t>Логотип</a:t>
            </a:r>
            <a:endParaRPr lang="en-US" dirty="0"/>
          </a:p>
        </p:txBody>
      </p:sp>
      <p:sp>
        <p:nvSpPr>
          <p:cNvPr id="54" name="Текст 53">
            <a:extLst>
              <a:ext uri="{FF2B5EF4-FFF2-40B4-BE49-F238E27FC236}">
                <a16:creationId xmlns:a16="http://schemas.microsoft.com/office/drawing/2014/main" id="{8548BCC4-7ACC-3432-732B-F56E0EEAB1D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93488" y="3109560"/>
            <a:ext cx="1398826" cy="373063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lvl="0"/>
            <a:endParaRPr lang="ru-RU" dirty="0"/>
          </a:p>
        </p:txBody>
      </p:sp>
      <p:sp>
        <p:nvSpPr>
          <p:cNvPr id="55" name="Текст 53">
            <a:extLst>
              <a:ext uri="{FF2B5EF4-FFF2-40B4-BE49-F238E27FC236}">
                <a16:creationId xmlns:a16="http://schemas.microsoft.com/office/drawing/2014/main" id="{76980257-B3BB-5848-7536-14B9D590E865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529703" y="3109560"/>
            <a:ext cx="1398826" cy="373063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lvl="0"/>
            <a:endParaRPr lang="ru-RU" dirty="0"/>
          </a:p>
        </p:txBody>
      </p:sp>
      <p:sp>
        <p:nvSpPr>
          <p:cNvPr id="56" name="Текст 53">
            <a:extLst>
              <a:ext uri="{FF2B5EF4-FFF2-40B4-BE49-F238E27FC236}">
                <a16:creationId xmlns:a16="http://schemas.microsoft.com/office/drawing/2014/main" id="{E0E63D3A-9A37-6B39-AB93-8398D17CE94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462061" y="3109560"/>
            <a:ext cx="1398826" cy="373063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lvl="0"/>
            <a:endParaRPr lang="ru-RU" dirty="0"/>
          </a:p>
        </p:txBody>
      </p:sp>
      <p:sp>
        <p:nvSpPr>
          <p:cNvPr id="57" name="Текст 53">
            <a:extLst>
              <a:ext uri="{FF2B5EF4-FFF2-40B4-BE49-F238E27FC236}">
                <a16:creationId xmlns:a16="http://schemas.microsoft.com/office/drawing/2014/main" id="{D53260B1-9871-722A-1671-A15D7D76321A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398276" y="3109560"/>
            <a:ext cx="1398826" cy="373063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lvl="0"/>
            <a:endParaRPr lang="ru-RU" dirty="0"/>
          </a:p>
        </p:txBody>
      </p:sp>
      <p:sp>
        <p:nvSpPr>
          <p:cNvPr id="58" name="Текст 53">
            <a:extLst>
              <a:ext uri="{FF2B5EF4-FFF2-40B4-BE49-F238E27FC236}">
                <a16:creationId xmlns:a16="http://schemas.microsoft.com/office/drawing/2014/main" id="{49E41497-ADE9-70D5-872F-B5565363319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372651" y="3109560"/>
            <a:ext cx="1398826" cy="373063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lvl="0"/>
            <a:endParaRPr lang="ru-RU" dirty="0"/>
          </a:p>
        </p:txBody>
      </p:sp>
      <p:sp>
        <p:nvSpPr>
          <p:cNvPr id="59" name="Текст 53">
            <a:extLst>
              <a:ext uri="{FF2B5EF4-FFF2-40B4-BE49-F238E27FC236}">
                <a16:creationId xmlns:a16="http://schemas.microsoft.com/office/drawing/2014/main" id="{71CD73F7-DB07-2942-CEA7-7FC4E94CA3A3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0308866" y="3109560"/>
            <a:ext cx="1398826" cy="373063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lvl="0"/>
            <a:endParaRPr lang="ru-RU" dirty="0"/>
          </a:p>
        </p:txBody>
      </p:sp>
      <p:sp>
        <p:nvSpPr>
          <p:cNvPr id="60" name="Текст 53">
            <a:extLst>
              <a:ext uri="{FF2B5EF4-FFF2-40B4-BE49-F238E27FC236}">
                <a16:creationId xmlns:a16="http://schemas.microsoft.com/office/drawing/2014/main" id="{39223350-75CE-D06D-57CC-4ECCD5BEE706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593488" y="5415962"/>
            <a:ext cx="1398826" cy="373063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lvl="0"/>
            <a:endParaRPr lang="ru-RU" dirty="0"/>
          </a:p>
        </p:txBody>
      </p:sp>
      <p:sp>
        <p:nvSpPr>
          <p:cNvPr id="61" name="Текст 53">
            <a:extLst>
              <a:ext uri="{FF2B5EF4-FFF2-40B4-BE49-F238E27FC236}">
                <a16:creationId xmlns:a16="http://schemas.microsoft.com/office/drawing/2014/main" id="{92A2F36E-28A9-2834-B359-C31F71709A10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2529703" y="5415962"/>
            <a:ext cx="1398826" cy="373063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lvl="0"/>
            <a:endParaRPr lang="ru-RU" dirty="0"/>
          </a:p>
        </p:txBody>
      </p:sp>
      <p:sp>
        <p:nvSpPr>
          <p:cNvPr id="62" name="Текст 53">
            <a:extLst>
              <a:ext uri="{FF2B5EF4-FFF2-40B4-BE49-F238E27FC236}">
                <a16:creationId xmlns:a16="http://schemas.microsoft.com/office/drawing/2014/main" id="{27FB12AF-8559-A135-9D1D-699E1E3A5AC9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462061" y="5415962"/>
            <a:ext cx="1398826" cy="373063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lvl="0"/>
            <a:endParaRPr lang="ru-RU" dirty="0"/>
          </a:p>
        </p:txBody>
      </p:sp>
      <p:sp>
        <p:nvSpPr>
          <p:cNvPr id="63" name="Текст 53">
            <a:extLst>
              <a:ext uri="{FF2B5EF4-FFF2-40B4-BE49-F238E27FC236}">
                <a16:creationId xmlns:a16="http://schemas.microsoft.com/office/drawing/2014/main" id="{F4AB4869-107A-8172-9D03-1F3A6F5DB04C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6398276" y="5415962"/>
            <a:ext cx="1398826" cy="373063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lvl="0"/>
            <a:endParaRPr lang="ru-RU" dirty="0"/>
          </a:p>
        </p:txBody>
      </p:sp>
      <p:sp>
        <p:nvSpPr>
          <p:cNvPr id="64" name="Текст 53">
            <a:extLst>
              <a:ext uri="{FF2B5EF4-FFF2-40B4-BE49-F238E27FC236}">
                <a16:creationId xmlns:a16="http://schemas.microsoft.com/office/drawing/2014/main" id="{1A2008C8-D5B4-E06D-28B1-08C791D6E40E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372651" y="5415962"/>
            <a:ext cx="1398826" cy="373063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lvl="0"/>
            <a:endParaRPr lang="ru-RU" dirty="0"/>
          </a:p>
        </p:txBody>
      </p:sp>
      <p:sp>
        <p:nvSpPr>
          <p:cNvPr id="65" name="Текст 53">
            <a:extLst>
              <a:ext uri="{FF2B5EF4-FFF2-40B4-BE49-F238E27FC236}">
                <a16:creationId xmlns:a16="http://schemas.microsoft.com/office/drawing/2014/main" id="{B13DDE5C-389B-260E-7AB9-870A6C2F017F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10308866" y="5415962"/>
            <a:ext cx="1398826" cy="373063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2863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фото в круг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B38270-DF16-05D3-D2B8-E6B4D3589B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503D92A-7FAE-2DF7-1C91-F6A2E6D4A19F}"/>
              </a:ext>
            </a:extLst>
          </p:cNvPr>
          <p:cNvGrpSpPr/>
          <p:nvPr userDrawn="1"/>
        </p:nvGrpSpPr>
        <p:grpSpPr>
          <a:xfrm flipH="1">
            <a:off x="7016431" y="-16562"/>
            <a:ext cx="5186387" cy="669420"/>
            <a:chOff x="0" y="-8389"/>
            <a:chExt cx="5186387" cy="669420"/>
          </a:xfrm>
        </p:grpSpPr>
        <p:sp>
          <p:nvSpPr>
            <p:cNvPr id="7" name="Блок-схема: процесс 19">
              <a:extLst>
                <a:ext uri="{FF2B5EF4-FFF2-40B4-BE49-F238E27FC236}">
                  <a16:creationId xmlns:a16="http://schemas.microsoft.com/office/drawing/2014/main" id="{FD41AEB9-671C-CA95-C7B3-2813A2EF0596}"/>
                </a:ext>
              </a:extLst>
            </p:cNvPr>
            <p:cNvSpPr/>
            <p:nvPr userDrawn="1"/>
          </p:nvSpPr>
          <p:spPr>
            <a:xfrm flipH="1">
              <a:off x="0" y="318148"/>
              <a:ext cx="3213224" cy="34288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10000 h 10043"/>
                <a:gd name="connsiteX5" fmla="*/ 0 w 10000"/>
                <a:gd name="connsiteY5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0 h 10043"/>
                <a:gd name="connsiteX0" fmla="*/ 0 w 10000"/>
                <a:gd name="connsiteY0" fmla="*/ 0 h 10081"/>
                <a:gd name="connsiteX1" fmla="*/ 10000 w 10000"/>
                <a:gd name="connsiteY1" fmla="*/ 0 h 10081"/>
                <a:gd name="connsiteX2" fmla="*/ 10000 w 10000"/>
                <a:gd name="connsiteY2" fmla="*/ 10000 h 10081"/>
                <a:gd name="connsiteX3" fmla="*/ 4412 w 10000"/>
                <a:gd name="connsiteY3" fmla="*/ 10081 h 10081"/>
                <a:gd name="connsiteX4" fmla="*/ 375 w 10000"/>
                <a:gd name="connsiteY4" fmla="*/ 10043 h 10081"/>
                <a:gd name="connsiteX5" fmla="*/ 0 w 10000"/>
                <a:gd name="connsiteY5" fmla="*/ 0 h 10081"/>
                <a:gd name="connsiteX0" fmla="*/ 0 w 10000"/>
                <a:gd name="connsiteY0" fmla="*/ 99 h 10180"/>
                <a:gd name="connsiteX1" fmla="*/ 4415 w 10000"/>
                <a:gd name="connsiteY1" fmla="*/ 0 h 10180"/>
                <a:gd name="connsiteX2" fmla="*/ 10000 w 10000"/>
                <a:gd name="connsiteY2" fmla="*/ 99 h 10180"/>
                <a:gd name="connsiteX3" fmla="*/ 10000 w 10000"/>
                <a:gd name="connsiteY3" fmla="*/ 10099 h 10180"/>
                <a:gd name="connsiteX4" fmla="*/ 4412 w 10000"/>
                <a:gd name="connsiteY4" fmla="*/ 10180 h 10180"/>
                <a:gd name="connsiteX5" fmla="*/ 375 w 10000"/>
                <a:gd name="connsiteY5" fmla="*/ 10142 h 10180"/>
                <a:gd name="connsiteX6" fmla="*/ 0 w 10000"/>
                <a:gd name="connsiteY6" fmla="*/ 99 h 10180"/>
                <a:gd name="connsiteX0" fmla="*/ 0 w 10000"/>
                <a:gd name="connsiteY0" fmla="*/ 99 h 10180"/>
                <a:gd name="connsiteX1" fmla="*/ 4415 w 10000"/>
                <a:gd name="connsiteY1" fmla="*/ 0 h 10180"/>
                <a:gd name="connsiteX2" fmla="*/ 10000 w 10000"/>
                <a:gd name="connsiteY2" fmla="*/ 99 h 10180"/>
                <a:gd name="connsiteX3" fmla="*/ 4412 w 10000"/>
                <a:gd name="connsiteY3" fmla="*/ 10180 h 10180"/>
                <a:gd name="connsiteX4" fmla="*/ 375 w 10000"/>
                <a:gd name="connsiteY4" fmla="*/ 10142 h 10180"/>
                <a:gd name="connsiteX5" fmla="*/ 0 w 10000"/>
                <a:gd name="connsiteY5" fmla="*/ 99 h 10180"/>
                <a:gd name="connsiteX0" fmla="*/ 0 w 4415"/>
                <a:gd name="connsiteY0" fmla="*/ 99 h 10180"/>
                <a:gd name="connsiteX1" fmla="*/ 4415 w 4415"/>
                <a:gd name="connsiteY1" fmla="*/ 0 h 10180"/>
                <a:gd name="connsiteX2" fmla="*/ 4412 w 4415"/>
                <a:gd name="connsiteY2" fmla="*/ 10180 h 10180"/>
                <a:gd name="connsiteX3" fmla="*/ 375 w 4415"/>
                <a:gd name="connsiteY3" fmla="*/ 10142 h 10180"/>
                <a:gd name="connsiteX4" fmla="*/ 0 w 4415"/>
                <a:gd name="connsiteY4" fmla="*/ 99 h 1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5" h="10180">
                  <a:moveTo>
                    <a:pt x="0" y="99"/>
                  </a:moveTo>
                  <a:lnTo>
                    <a:pt x="4415" y="0"/>
                  </a:lnTo>
                  <a:cubicBezTo>
                    <a:pt x="4414" y="3393"/>
                    <a:pt x="4413" y="6787"/>
                    <a:pt x="4412" y="10180"/>
                  </a:cubicBezTo>
                  <a:lnTo>
                    <a:pt x="375" y="10142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 dirty="0"/>
            </a:p>
          </p:txBody>
        </p:sp>
        <p:sp>
          <p:nvSpPr>
            <p:cNvPr id="8" name="Блок-схема: процесс 19">
              <a:extLst>
                <a:ext uri="{FF2B5EF4-FFF2-40B4-BE49-F238E27FC236}">
                  <a16:creationId xmlns:a16="http://schemas.microsoft.com/office/drawing/2014/main" id="{8E54E6A2-4E41-6321-65FC-2D2611ABCD3F}"/>
                </a:ext>
              </a:extLst>
            </p:cNvPr>
            <p:cNvSpPr/>
            <p:nvPr userDrawn="1"/>
          </p:nvSpPr>
          <p:spPr>
            <a:xfrm flipH="1">
              <a:off x="106" y="-8389"/>
              <a:ext cx="5186281" cy="33826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10000 h 10043"/>
                <a:gd name="connsiteX5" fmla="*/ 0 w 10000"/>
                <a:gd name="connsiteY5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7126 w 10000"/>
                <a:gd name="connsiteY3" fmla="*/ 10014 h 10043"/>
                <a:gd name="connsiteX4" fmla="*/ 375 w 10000"/>
                <a:gd name="connsiteY4" fmla="*/ 10043 h 10043"/>
                <a:gd name="connsiteX5" fmla="*/ 0 w 10000"/>
                <a:gd name="connsiteY5" fmla="*/ 0 h 10043"/>
                <a:gd name="connsiteX0" fmla="*/ 0 w 10000"/>
                <a:gd name="connsiteY0" fmla="*/ 25 h 10068"/>
                <a:gd name="connsiteX1" fmla="*/ 7123 w 10000"/>
                <a:gd name="connsiteY1" fmla="*/ 0 h 10068"/>
                <a:gd name="connsiteX2" fmla="*/ 10000 w 10000"/>
                <a:gd name="connsiteY2" fmla="*/ 25 h 10068"/>
                <a:gd name="connsiteX3" fmla="*/ 10000 w 10000"/>
                <a:gd name="connsiteY3" fmla="*/ 10025 h 10068"/>
                <a:gd name="connsiteX4" fmla="*/ 7126 w 10000"/>
                <a:gd name="connsiteY4" fmla="*/ 10039 h 10068"/>
                <a:gd name="connsiteX5" fmla="*/ 375 w 10000"/>
                <a:gd name="connsiteY5" fmla="*/ 10068 h 10068"/>
                <a:gd name="connsiteX6" fmla="*/ 0 w 10000"/>
                <a:gd name="connsiteY6" fmla="*/ 25 h 10068"/>
                <a:gd name="connsiteX0" fmla="*/ 0 w 10000"/>
                <a:gd name="connsiteY0" fmla="*/ 25 h 10068"/>
                <a:gd name="connsiteX1" fmla="*/ 7123 w 10000"/>
                <a:gd name="connsiteY1" fmla="*/ 0 h 10068"/>
                <a:gd name="connsiteX2" fmla="*/ 10000 w 10000"/>
                <a:gd name="connsiteY2" fmla="*/ 25 h 10068"/>
                <a:gd name="connsiteX3" fmla="*/ 7126 w 10000"/>
                <a:gd name="connsiteY3" fmla="*/ 10039 h 10068"/>
                <a:gd name="connsiteX4" fmla="*/ 375 w 10000"/>
                <a:gd name="connsiteY4" fmla="*/ 10068 h 10068"/>
                <a:gd name="connsiteX5" fmla="*/ 0 w 10000"/>
                <a:gd name="connsiteY5" fmla="*/ 25 h 10068"/>
                <a:gd name="connsiteX0" fmla="*/ 0 w 7126"/>
                <a:gd name="connsiteY0" fmla="*/ 25 h 10068"/>
                <a:gd name="connsiteX1" fmla="*/ 7123 w 7126"/>
                <a:gd name="connsiteY1" fmla="*/ 0 h 10068"/>
                <a:gd name="connsiteX2" fmla="*/ 7126 w 7126"/>
                <a:gd name="connsiteY2" fmla="*/ 10039 h 10068"/>
                <a:gd name="connsiteX3" fmla="*/ 375 w 7126"/>
                <a:gd name="connsiteY3" fmla="*/ 10068 h 10068"/>
                <a:gd name="connsiteX4" fmla="*/ 0 w 7126"/>
                <a:gd name="connsiteY4" fmla="*/ 25 h 10068"/>
                <a:gd name="connsiteX0" fmla="*/ 0 w 10000"/>
                <a:gd name="connsiteY0" fmla="*/ 0 h 9975"/>
                <a:gd name="connsiteX1" fmla="*/ 9996 w 10000"/>
                <a:gd name="connsiteY1" fmla="*/ 115 h 9975"/>
                <a:gd name="connsiteX2" fmla="*/ 10000 w 10000"/>
                <a:gd name="connsiteY2" fmla="*/ 9946 h 9975"/>
                <a:gd name="connsiteX3" fmla="*/ 526 w 10000"/>
                <a:gd name="connsiteY3" fmla="*/ 9975 h 9975"/>
                <a:gd name="connsiteX4" fmla="*/ 0 w 10000"/>
                <a:gd name="connsiteY4" fmla="*/ 0 h 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9975">
                  <a:moveTo>
                    <a:pt x="0" y="0"/>
                  </a:moveTo>
                  <a:lnTo>
                    <a:pt x="9996" y="115"/>
                  </a:lnTo>
                  <a:cubicBezTo>
                    <a:pt x="9997" y="3438"/>
                    <a:pt x="9999" y="6623"/>
                    <a:pt x="10000" y="9946"/>
                  </a:cubicBezTo>
                  <a:lnTo>
                    <a:pt x="526" y="9975"/>
                  </a:lnTo>
                  <a:cubicBezTo>
                    <a:pt x="351" y="6650"/>
                    <a:pt x="175" y="3325"/>
                    <a:pt x="0" y="0"/>
                  </a:cubicBezTo>
                  <a:close/>
                </a:path>
              </a:pathLst>
            </a:custGeom>
            <a:solidFill>
              <a:srgbClr val="DB5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 dirty="0"/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800A3F9-F16B-00A2-25ED-2C462383907B}"/>
              </a:ext>
            </a:extLst>
          </p:cNvPr>
          <p:cNvGrpSpPr/>
          <p:nvPr userDrawn="1"/>
        </p:nvGrpSpPr>
        <p:grpSpPr>
          <a:xfrm flipV="1">
            <a:off x="-8626" y="6194087"/>
            <a:ext cx="5186387" cy="669420"/>
            <a:chOff x="0" y="-8389"/>
            <a:chExt cx="5186387" cy="669420"/>
          </a:xfrm>
        </p:grpSpPr>
        <p:sp>
          <p:nvSpPr>
            <p:cNvPr id="10" name="Блок-схема: процесс 19">
              <a:extLst>
                <a:ext uri="{FF2B5EF4-FFF2-40B4-BE49-F238E27FC236}">
                  <a16:creationId xmlns:a16="http://schemas.microsoft.com/office/drawing/2014/main" id="{54F8E63D-EF49-40D0-9F51-481F96C6822E}"/>
                </a:ext>
              </a:extLst>
            </p:cNvPr>
            <p:cNvSpPr/>
            <p:nvPr userDrawn="1"/>
          </p:nvSpPr>
          <p:spPr>
            <a:xfrm flipH="1">
              <a:off x="0" y="318148"/>
              <a:ext cx="3213224" cy="34288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10000 h 10043"/>
                <a:gd name="connsiteX5" fmla="*/ 0 w 10000"/>
                <a:gd name="connsiteY5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0 h 10043"/>
                <a:gd name="connsiteX0" fmla="*/ 0 w 10000"/>
                <a:gd name="connsiteY0" fmla="*/ 0 h 10081"/>
                <a:gd name="connsiteX1" fmla="*/ 10000 w 10000"/>
                <a:gd name="connsiteY1" fmla="*/ 0 h 10081"/>
                <a:gd name="connsiteX2" fmla="*/ 10000 w 10000"/>
                <a:gd name="connsiteY2" fmla="*/ 10000 h 10081"/>
                <a:gd name="connsiteX3" fmla="*/ 4412 w 10000"/>
                <a:gd name="connsiteY3" fmla="*/ 10081 h 10081"/>
                <a:gd name="connsiteX4" fmla="*/ 375 w 10000"/>
                <a:gd name="connsiteY4" fmla="*/ 10043 h 10081"/>
                <a:gd name="connsiteX5" fmla="*/ 0 w 10000"/>
                <a:gd name="connsiteY5" fmla="*/ 0 h 10081"/>
                <a:gd name="connsiteX0" fmla="*/ 0 w 10000"/>
                <a:gd name="connsiteY0" fmla="*/ 99 h 10180"/>
                <a:gd name="connsiteX1" fmla="*/ 4415 w 10000"/>
                <a:gd name="connsiteY1" fmla="*/ 0 h 10180"/>
                <a:gd name="connsiteX2" fmla="*/ 10000 w 10000"/>
                <a:gd name="connsiteY2" fmla="*/ 99 h 10180"/>
                <a:gd name="connsiteX3" fmla="*/ 10000 w 10000"/>
                <a:gd name="connsiteY3" fmla="*/ 10099 h 10180"/>
                <a:gd name="connsiteX4" fmla="*/ 4412 w 10000"/>
                <a:gd name="connsiteY4" fmla="*/ 10180 h 10180"/>
                <a:gd name="connsiteX5" fmla="*/ 375 w 10000"/>
                <a:gd name="connsiteY5" fmla="*/ 10142 h 10180"/>
                <a:gd name="connsiteX6" fmla="*/ 0 w 10000"/>
                <a:gd name="connsiteY6" fmla="*/ 99 h 10180"/>
                <a:gd name="connsiteX0" fmla="*/ 0 w 10000"/>
                <a:gd name="connsiteY0" fmla="*/ 99 h 10180"/>
                <a:gd name="connsiteX1" fmla="*/ 4415 w 10000"/>
                <a:gd name="connsiteY1" fmla="*/ 0 h 10180"/>
                <a:gd name="connsiteX2" fmla="*/ 10000 w 10000"/>
                <a:gd name="connsiteY2" fmla="*/ 99 h 10180"/>
                <a:gd name="connsiteX3" fmla="*/ 4412 w 10000"/>
                <a:gd name="connsiteY3" fmla="*/ 10180 h 10180"/>
                <a:gd name="connsiteX4" fmla="*/ 375 w 10000"/>
                <a:gd name="connsiteY4" fmla="*/ 10142 h 10180"/>
                <a:gd name="connsiteX5" fmla="*/ 0 w 10000"/>
                <a:gd name="connsiteY5" fmla="*/ 99 h 10180"/>
                <a:gd name="connsiteX0" fmla="*/ 0 w 4415"/>
                <a:gd name="connsiteY0" fmla="*/ 99 h 10180"/>
                <a:gd name="connsiteX1" fmla="*/ 4415 w 4415"/>
                <a:gd name="connsiteY1" fmla="*/ 0 h 10180"/>
                <a:gd name="connsiteX2" fmla="*/ 4412 w 4415"/>
                <a:gd name="connsiteY2" fmla="*/ 10180 h 10180"/>
                <a:gd name="connsiteX3" fmla="*/ 375 w 4415"/>
                <a:gd name="connsiteY3" fmla="*/ 10142 h 10180"/>
                <a:gd name="connsiteX4" fmla="*/ 0 w 4415"/>
                <a:gd name="connsiteY4" fmla="*/ 99 h 1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5" h="10180">
                  <a:moveTo>
                    <a:pt x="0" y="99"/>
                  </a:moveTo>
                  <a:lnTo>
                    <a:pt x="4415" y="0"/>
                  </a:lnTo>
                  <a:cubicBezTo>
                    <a:pt x="4414" y="3393"/>
                    <a:pt x="4413" y="6787"/>
                    <a:pt x="4412" y="10180"/>
                  </a:cubicBezTo>
                  <a:lnTo>
                    <a:pt x="375" y="10142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 dirty="0"/>
            </a:p>
          </p:txBody>
        </p:sp>
        <p:sp>
          <p:nvSpPr>
            <p:cNvPr id="16" name="Блок-схема: процесс 19">
              <a:extLst>
                <a:ext uri="{FF2B5EF4-FFF2-40B4-BE49-F238E27FC236}">
                  <a16:creationId xmlns:a16="http://schemas.microsoft.com/office/drawing/2014/main" id="{8EEEDF47-5872-D5AB-B2A4-C4D505042F2F}"/>
                </a:ext>
              </a:extLst>
            </p:cNvPr>
            <p:cNvSpPr/>
            <p:nvPr userDrawn="1"/>
          </p:nvSpPr>
          <p:spPr>
            <a:xfrm flipH="1">
              <a:off x="106" y="-8389"/>
              <a:ext cx="5186281" cy="33826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10000 h 10043"/>
                <a:gd name="connsiteX5" fmla="*/ 0 w 10000"/>
                <a:gd name="connsiteY5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375 w 10000"/>
                <a:gd name="connsiteY3" fmla="*/ 10043 h 10043"/>
                <a:gd name="connsiteX4" fmla="*/ 0 w 10000"/>
                <a:gd name="connsiteY4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10000 w 10000"/>
                <a:gd name="connsiteY2" fmla="*/ 10000 h 10043"/>
                <a:gd name="connsiteX3" fmla="*/ 7126 w 10000"/>
                <a:gd name="connsiteY3" fmla="*/ 10014 h 10043"/>
                <a:gd name="connsiteX4" fmla="*/ 375 w 10000"/>
                <a:gd name="connsiteY4" fmla="*/ 10043 h 10043"/>
                <a:gd name="connsiteX5" fmla="*/ 0 w 10000"/>
                <a:gd name="connsiteY5" fmla="*/ 0 h 10043"/>
                <a:gd name="connsiteX0" fmla="*/ 0 w 10000"/>
                <a:gd name="connsiteY0" fmla="*/ 25 h 10068"/>
                <a:gd name="connsiteX1" fmla="*/ 7123 w 10000"/>
                <a:gd name="connsiteY1" fmla="*/ 0 h 10068"/>
                <a:gd name="connsiteX2" fmla="*/ 10000 w 10000"/>
                <a:gd name="connsiteY2" fmla="*/ 25 h 10068"/>
                <a:gd name="connsiteX3" fmla="*/ 10000 w 10000"/>
                <a:gd name="connsiteY3" fmla="*/ 10025 h 10068"/>
                <a:gd name="connsiteX4" fmla="*/ 7126 w 10000"/>
                <a:gd name="connsiteY4" fmla="*/ 10039 h 10068"/>
                <a:gd name="connsiteX5" fmla="*/ 375 w 10000"/>
                <a:gd name="connsiteY5" fmla="*/ 10068 h 10068"/>
                <a:gd name="connsiteX6" fmla="*/ 0 w 10000"/>
                <a:gd name="connsiteY6" fmla="*/ 25 h 10068"/>
                <a:gd name="connsiteX0" fmla="*/ 0 w 10000"/>
                <a:gd name="connsiteY0" fmla="*/ 25 h 10068"/>
                <a:gd name="connsiteX1" fmla="*/ 7123 w 10000"/>
                <a:gd name="connsiteY1" fmla="*/ 0 h 10068"/>
                <a:gd name="connsiteX2" fmla="*/ 10000 w 10000"/>
                <a:gd name="connsiteY2" fmla="*/ 25 h 10068"/>
                <a:gd name="connsiteX3" fmla="*/ 7126 w 10000"/>
                <a:gd name="connsiteY3" fmla="*/ 10039 h 10068"/>
                <a:gd name="connsiteX4" fmla="*/ 375 w 10000"/>
                <a:gd name="connsiteY4" fmla="*/ 10068 h 10068"/>
                <a:gd name="connsiteX5" fmla="*/ 0 w 10000"/>
                <a:gd name="connsiteY5" fmla="*/ 25 h 10068"/>
                <a:gd name="connsiteX0" fmla="*/ 0 w 7126"/>
                <a:gd name="connsiteY0" fmla="*/ 25 h 10068"/>
                <a:gd name="connsiteX1" fmla="*/ 7123 w 7126"/>
                <a:gd name="connsiteY1" fmla="*/ 0 h 10068"/>
                <a:gd name="connsiteX2" fmla="*/ 7126 w 7126"/>
                <a:gd name="connsiteY2" fmla="*/ 10039 h 10068"/>
                <a:gd name="connsiteX3" fmla="*/ 375 w 7126"/>
                <a:gd name="connsiteY3" fmla="*/ 10068 h 10068"/>
                <a:gd name="connsiteX4" fmla="*/ 0 w 7126"/>
                <a:gd name="connsiteY4" fmla="*/ 25 h 10068"/>
                <a:gd name="connsiteX0" fmla="*/ 0 w 10000"/>
                <a:gd name="connsiteY0" fmla="*/ 0 h 9975"/>
                <a:gd name="connsiteX1" fmla="*/ 9996 w 10000"/>
                <a:gd name="connsiteY1" fmla="*/ 115 h 9975"/>
                <a:gd name="connsiteX2" fmla="*/ 10000 w 10000"/>
                <a:gd name="connsiteY2" fmla="*/ 9946 h 9975"/>
                <a:gd name="connsiteX3" fmla="*/ 526 w 10000"/>
                <a:gd name="connsiteY3" fmla="*/ 9975 h 9975"/>
                <a:gd name="connsiteX4" fmla="*/ 0 w 10000"/>
                <a:gd name="connsiteY4" fmla="*/ 0 h 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9975">
                  <a:moveTo>
                    <a:pt x="0" y="0"/>
                  </a:moveTo>
                  <a:lnTo>
                    <a:pt x="9996" y="115"/>
                  </a:lnTo>
                  <a:cubicBezTo>
                    <a:pt x="9997" y="3438"/>
                    <a:pt x="9999" y="6623"/>
                    <a:pt x="10000" y="9946"/>
                  </a:cubicBezTo>
                  <a:lnTo>
                    <a:pt x="526" y="9975"/>
                  </a:lnTo>
                  <a:cubicBezTo>
                    <a:pt x="351" y="6650"/>
                    <a:pt x="175" y="3325"/>
                    <a:pt x="0" y="0"/>
                  </a:cubicBezTo>
                  <a:close/>
                </a:path>
              </a:pathLst>
            </a:custGeom>
            <a:solidFill>
              <a:srgbClr val="DB5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 dirty="0"/>
            </a:p>
          </p:txBody>
        </p:sp>
      </p:grpSp>
      <p:sp>
        <p:nvSpPr>
          <p:cNvPr id="20" name="Текст 2">
            <a:extLst>
              <a:ext uri="{FF2B5EF4-FFF2-40B4-BE49-F238E27FC236}">
                <a16:creationId xmlns:a16="http://schemas.microsoft.com/office/drawing/2014/main" id="{17ED995C-2E01-A295-5C06-A988BD51D5E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8040" y="1106861"/>
            <a:ext cx="9611446" cy="41355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rgbClr val="34343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Подзаголовок слайда</a:t>
            </a:r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FE95227D-5346-2740-BA5F-9D731AB3A29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51742" y="1652382"/>
            <a:ext cx="1152102" cy="115275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txBody>
          <a:bodyPr anchor="ctr"/>
          <a:lstStyle>
            <a:lvl1pPr algn="ctr">
              <a:defRPr sz="14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5" name="Рисунок 13">
            <a:extLst>
              <a:ext uri="{FF2B5EF4-FFF2-40B4-BE49-F238E27FC236}">
                <a16:creationId xmlns:a16="http://schemas.microsoft.com/office/drawing/2014/main" id="{D14A021B-8CE4-FD4F-9A25-E25A8F44974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51742" y="3145672"/>
            <a:ext cx="1152103" cy="1152753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Фото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id="{842A5D4E-FD96-B349-B8D9-D45B18609B9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52661" y="1652382"/>
            <a:ext cx="1152103" cy="1152752"/>
          </a:xfrm>
          <a:prstGeom prst="ellipse">
            <a:avLst/>
          </a:prstGeom>
          <a:noFill/>
          <a:ln w="19050">
            <a:solidFill>
              <a:schemeClr val="accent5"/>
            </a:solidFill>
          </a:ln>
        </p:spPr>
        <p:txBody>
          <a:bodyPr anchor="ctr"/>
          <a:lstStyle>
            <a:lvl1pPr algn="ctr">
              <a:defRPr sz="14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9" name="Рисунок 13">
            <a:extLst>
              <a:ext uri="{FF2B5EF4-FFF2-40B4-BE49-F238E27FC236}">
                <a16:creationId xmlns:a16="http://schemas.microsoft.com/office/drawing/2014/main" id="{7432095D-98B1-4B74-AB94-C7495E95DDC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352661" y="3140810"/>
            <a:ext cx="1152102" cy="1152752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Фото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B973CAE-A447-EF54-4BAD-403B572191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620" y="78664"/>
            <a:ext cx="989106" cy="608526"/>
          </a:xfrm>
          <a:prstGeom prst="rect">
            <a:avLst/>
          </a:prstGeom>
        </p:spPr>
      </p:pic>
      <p:sp>
        <p:nvSpPr>
          <p:cNvPr id="5" name="Рисунок 13">
            <a:extLst>
              <a:ext uri="{FF2B5EF4-FFF2-40B4-BE49-F238E27FC236}">
                <a16:creationId xmlns:a16="http://schemas.microsoft.com/office/drawing/2014/main" id="{CEEF92F3-1AE7-2E46-8D25-880473FAE708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832690" y="4629238"/>
            <a:ext cx="1152103" cy="1152753"/>
          </a:xfrm>
          <a:prstGeom prst="ellipse">
            <a:avLst/>
          </a:prstGeom>
          <a:noFill/>
          <a:ln w="19050">
            <a:solidFill>
              <a:srgbClr val="002060"/>
            </a:solidFill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Фото</a:t>
            </a:r>
          </a:p>
        </p:txBody>
      </p:sp>
      <p:sp>
        <p:nvSpPr>
          <p:cNvPr id="11" name="Рисунок 13">
            <a:extLst>
              <a:ext uri="{FF2B5EF4-FFF2-40B4-BE49-F238E27FC236}">
                <a16:creationId xmlns:a16="http://schemas.microsoft.com/office/drawing/2014/main" id="{104FC4CB-3F3D-B9AC-E772-F0122998538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352661" y="4629238"/>
            <a:ext cx="1152102" cy="1152752"/>
          </a:xfrm>
          <a:prstGeom prst="ellipse">
            <a:avLst/>
          </a:prstGeom>
          <a:noFill/>
          <a:ln w="19050">
            <a:solidFill>
              <a:srgbClr val="DE0A0A"/>
            </a:solidFill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Фото</a:t>
            </a:r>
          </a:p>
        </p:txBody>
      </p:sp>
      <p:sp>
        <p:nvSpPr>
          <p:cNvPr id="17" name="Рисунок 13">
            <a:extLst>
              <a:ext uri="{FF2B5EF4-FFF2-40B4-BE49-F238E27FC236}">
                <a16:creationId xmlns:a16="http://schemas.microsoft.com/office/drawing/2014/main" id="{C5D32B60-ACA2-DB29-1C76-3D1908A83CAA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852201" y="1652382"/>
            <a:ext cx="1152102" cy="1152752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txBody>
          <a:bodyPr anchor="ctr"/>
          <a:lstStyle>
            <a:lvl1pPr algn="ctr">
              <a:defRPr sz="14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21" name="Рисунок 13">
            <a:extLst>
              <a:ext uri="{FF2B5EF4-FFF2-40B4-BE49-F238E27FC236}">
                <a16:creationId xmlns:a16="http://schemas.microsoft.com/office/drawing/2014/main" id="{09294AE1-A98D-4137-BB26-A03C4D475B8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852201" y="3145673"/>
            <a:ext cx="1152102" cy="1152752"/>
          </a:xfrm>
          <a:prstGeom prst="ellipse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anchor="ctr"/>
          <a:lstStyle>
            <a:lvl1pPr algn="ctr">
              <a:defRPr sz="14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22" name="Рисунок 13">
            <a:extLst>
              <a:ext uri="{FF2B5EF4-FFF2-40B4-BE49-F238E27FC236}">
                <a16:creationId xmlns:a16="http://schemas.microsoft.com/office/drawing/2014/main" id="{75B372A4-9640-3033-EA61-ADB37898A62E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1351742" y="4629237"/>
            <a:ext cx="1152103" cy="1152753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Фото</a:t>
            </a:r>
          </a:p>
        </p:txBody>
      </p:sp>
    </p:spTree>
    <p:extLst>
      <p:ext uri="{BB962C8B-B14F-4D97-AF65-F5344CB8AC3E}">
        <p14:creationId xmlns:p14="http://schemas.microsoft.com/office/powerpoint/2010/main" val="3069482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EFB9A11F-72FA-0A44-9653-48C9EECB7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07976"/>
            <a:ext cx="960833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dirty="0"/>
              <a:t>Заголовок слайда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70E33670-8A31-4B40-AC5D-2C84BABC024A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8897938" y="6423585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fld id="{24C10455-C340-7945-BDDA-6923B7A290C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F643877-02BB-4149-8AE9-088FBD4EF0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550" y="642358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ru-RU" dirty="0"/>
              <a:t>Источник / примечание</a:t>
            </a:r>
          </a:p>
        </p:txBody>
      </p:sp>
    </p:spTree>
    <p:extLst>
      <p:ext uri="{BB962C8B-B14F-4D97-AF65-F5344CB8AC3E}">
        <p14:creationId xmlns:p14="http://schemas.microsoft.com/office/powerpoint/2010/main" val="684128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750" r:id="rId2"/>
    <p:sldLayoutId id="2147483758" r:id="rId3"/>
    <p:sldLayoutId id="2147483761" r:id="rId4"/>
    <p:sldLayoutId id="2147483762" r:id="rId5"/>
    <p:sldLayoutId id="2147483759" r:id="rId6"/>
    <p:sldLayoutId id="2147483746" r:id="rId7"/>
    <p:sldLayoutId id="2147483763" r:id="rId8"/>
    <p:sldLayoutId id="2147483743" r:id="rId9"/>
    <p:sldLayoutId id="2147483747" r:id="rId10"/>
    <p:sldLayoutId id="2147483699" r:id="rId11"/>
    <p:sldLayoutId id="2147483735" r:id="rId12"/>
    <p:sldLayoutId id="2147483734" r:id="rId13"/>
    <p:sldLayoutId id="2147483739" r:id="rId14"/>
    <p:sldLayoutId id="2147483731" r:id="rId15"/>
    <p:sldLayoutId id="2147483732" r:id="rId16"/>
    <p:sldLayoutId id="2147483756" r:id="rId17"/>
    <p:sldLayoutId id="2147483728" r:id="rId18"/>
    <p:sldLayoutId id="2147483764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4">
          <p15:clr>
            <a:srgbClr val="F26B43"/>
          </p15:clr>
        </p15:guide>
        <p15:guide id="2" pos="347">
          <p15:clr>
            <a:srgbClr val="F26B43"/>
          </p15:clr>
        </p15:guide>
        <p15:guide id="3" orient="horz" pos="4020">
          <p15:clr>
            <a:srgbClr val="F26B43"/>
          </p15:clr>
        </p15:guide>
        <p15:guide id="4" pos="733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70E33670-8A31-4B40-AC5D-2C84BABC024A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8897938" y="6423585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4C10455-C340-7945-BDDA-6923B7A290C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F643877-02BB-4149-8AE9-088FBD4EF0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550" y="642358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Источник / примечание</a:t>
            </a:r>
          </a:p>
        </p:txBody>
      </p:sp>
    </p:spTree>
    <p:extLst>
      <p:ext uri="{BB962C8B-B14F-4D97-AF65-F5344CB8AC3E}">
        <p14:creationId xmlns:p14="http://schemas.microsoft.com/office/powerpoint/2010/main" val="3017190525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4">
          <p15:clr>
            <a:srgbClr val="F26B43"/>
          </p15:clr>
        </p15:guide>
        <p15:guide id="2" pos="347">
          <p15:clr>
            <a:srgbClr val="F26B43"/>
          </p15:clr>
        </p15:guide>
        <p15:guide id="3" orient="horz" pos="4020">
          <p15:clr>
            <a:srgbClr val="F26B43"/>
          </p15:clr>
        </p15:guide>
        <p15:guide id="4" pos="733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96AA5-F05E-4645-BC54-ED6B8AF4A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685840"/>
            <a:ext cx="10515600" cy="6093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pPr marL="0" marR="0" lvl="0" indent="0" defTabSz="371475" fontAlgn="auto">
              <a:spcAft>
                <a:spcPts val="0"/>
              </a:spcAft>
              <a:buClrTx/>
              <a:buSzTx/>
              <a:buFontTx/>
              <a:tabLst/>
            </a:pPr>
            <a:r>
              <a:rPr lang="ru-RU" dirty="0"/>
              <a:t>Разделители и титулы</a:t>
            </a:r>
          </a:p>
        </p:txBody>
      </p:sp>
    </p:spTree>
    <p:extLst>
      <p:ext uri="{BB962C8B-B14F-4D97-AF65-F5344CB8AC3E}">
        <p14:creationId xmlns:p14="http://schemas.microsoft.com/office/powerpoint/2010/main" val="2277790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18" r:id="rId2"/>
    <p:sldLayoutId id="2147483760" r:id="rId3"/>
    <p:sldLayoutId id="2147483748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ru-RU" sz="4400" b="1" i="0" u="none" strike="noStrike" kern="1200" cap="none" spc="0" normalizeH="0" baseline="0">
          <a:ln>
            <a:noFill/>
          </a:ln>
          <a:solidFill>
            <a:schemeClr val="tx1"/>
          </a:solidFill>
          <a:effectLst/>
          <a:uLnTx/>
          <a:uFillTx/>
          <a:latin typeface="+mj-lt"/>
          <a:ea typeface="+mj-ea"/>
          <a:cs typeface="Gotham Pro Bold" panose="0200050304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47">
          <p15:clr>
            <a:srgbClr val="F26B43"/>
          </p15:clr>
        </p15:guide>
        <p15:guide id="3" orient="horz" pos="4020">
          <p15:clr>
            <a:srgbClr val="F26B43"/>
          </p15:clr>
        </p15:guide>
        <p15:guide id="4" pos="733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image" Target="../media/image55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0.png"/><Relationship Id="rId4" Type="http://schemas.openxmlformats.org/officeDocument/2006/relationships/image" Target="../media/image7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2.png"/><Relationship Id="rId4" Type="http://schemas.openxmlformats.org/officeDocument/2006/relationships/image" Target="../media/image9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10" Type="http://schemas.openxmlformats.org/officeDocument/2006/relationships/image" Target="../media/image111.svg"/><Relationship Id="rId4" Type="http://schemas.openxmlformats.org/officeDocument/2006/relationships/image" Target="../media/image105.svg"/><Relationship Id="rId9" Type="http://schemas.openxmlformats.org/officeDocument/2006/relationships/image" Target="../media/image1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8.xml"/><Relationship Id="rId18" Type="http://schemas.openxmlformats.org/officeDocument/2006/relationships/image" Target="../media/image28.png"/><Relationship Id="rId3" Type="http://schemas.openxmlformats.org/officeDocument/2006/relationships/tags" Target="../tags/tag3.xml"/><Relationship Id="rId21" Type="http://schemas.openxmlformats.org/officeDocument/2006/relationships/image" Target="../media/image31.jpe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27.jpeg"/><Relationship Id="rId25" Type="http://schemas.openxmlformats.org/officeDocument/2006/relationships/image" Target="../media/image35.jpeg"/><Relationship Id="rId2" Type="http://schemas.openxmlformats.org/officeDocument/2006/relationships/tags" Target="../tags/tag2.xml"/><Relationship Id="rId16" Type="http://schemas.openxmlformats.org/officeDocument/2006/relationships/image" Target="../media/image26.jpeg"/><Relationship Id="rId20" Type="http://schemas.openxmlformats.org/officeDocument/2006/relationships/image" Target="../media/image30.jpe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34.jpeg"/><Relationship Id="rId5" Type="http://schemas.openxmlformats.org/officeDocument/2006/relationships/tags" Target="../tags/tag5.xml"/><Relationship Id="rId15" Type="http://schemas.openxmlformats.org/officeDocument/2006/relationships/image" Target="../media/image25.jpeg"/><Relationship Id="rId23" Type="http://schemas.openxmlformats.org/officeDocument/2006/relationships/image" Target="../media/image33.png"/><Relationship Id="rId10" Type="http://schemas.openxmlformats.org/officeDocument/2006/relationships/tags" Target="../tags/tag10.xml"/><Relationship Id="rId19" Type="http://schemas.openxmlformats.org/officeDocument/2006/relationships/image" Target="../media/image29.jpe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4.jpeg"/><Relationship Id="rId22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slideLayout" Target="../slideLayouts/slideLayout8.xml"/><Relationship Id="rId18" Type="http://schemas.openxmlformats.org/officeDocument/2006/relationships/image" Target="../media/image40.jpeg"/><Relationship Id="rId3" Type="http://schemas.openxmlformats.org/officeDocument/2006/relationships/tags" Target="../tags/tag15.xml"/><Relationship Id="rId21" Type="http://schemas.openxmlformats.org/officeDocument/2006/relationships/image" Target="../media/image43.jpeg"/><Relationship Id="rId7" Type="http://schemas.openxmlformats.org/officeDocument/2006/relationships/tags" Target="../tags/tag19.xml"/><Relationship Id="rId12" Type="http://schemas.openxmlformats.org/officeDocument/2006/relationships/tags" Target="../tags/tag24.xml"/><Relationship Id="rId17" Type="http://schemas.openxmlformats.org/officeDocument/2006/relationships/image" Target="../media/image39.jpeg"/><Relationship Id="rId25" Type="http://schemas.openxmlformats.org/officeDocument/2006/relationships/image" Target="../media/image47.jpeg"/><Relationship Id="rId2" Type="http://schemas.openxmlformats.org/officeDocument/2006/relationships/tags" Target="../tags/tag14.xml"/><Relationship Id="rId16" Type="http://schemas.openxmlformats.org/officeDocument/2006/relationships/image" Target="../media/image38.jpeg"/><Relationship Id="rId20" Type="http://schemas.openxmlformats.org/officeDocument/2006/relationships/image" Target="../media/image42.jpe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tags" Target="../tags/tag23.xml"/><Relationship Id="rId24" Type="http://schemas.openxmlformats.org/officeDocument/2006/relationships/image" Target="../media/image46.png"/><Relationship Id="rId5" Type="http://schemas.openxmlformats.org/officeDocument/2006/relationships/tags" Target="../tags/tag17.xml"/><Relationship Id="rId15" Type="http://schemas.openxmlformats.org/officeDocument/2006/relationships/image" Target="../media/image37.jpeg"/><Relationship Id="rId23" Type="http://schemas.openxmlformats.org/officeDocument/2006/relationships/image" Target="../media/image45.jpeg"/><Relationship Id="rId10" Type="http://schemas.openxmlformats.org/officeDocument/2006/relationships/tags" Target="../tags/tag22.xml"/><Relationship Id="rId19" Type="http://schemas.openxmlformats.org/officeDocument/2006/relationships/image" Target="../media/image41.jpeg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image" Target="../media/image36.jpeg"/><Relationship Id="rId22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png"/><Relationship Id="rId3" Type="http://schemas.openxmlformats.org/officeDocument/2006/relationships/tags" Target="../tags/tag27.xml"/><Relationship Id="rId7" Type="http://schemas.openxmlformats.org/officeDocument/2006/relationships/image" Target="../media/image48.jpeg"/><Relationship Id="rId12" Type="http://schemas.openxmlformats.org/officeDocument/2006/relationships/image" Target="../media/image53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52.jpeg"/><Relationship Id="rId5" Type="http://schemas.openxmlformats.org/officeDocument/2006/relationships/tags" Target="../tags/tag29.xml"/><Relationship Id="rId10" Type="http://schemas.openxmlformats.org/officeDocument/2006/relationships/image" Target="../media/image51.jpeg"/><Relationship Id="rId4" Type="http://schemas.openxmlformats.org/officeDocument/2006/relationships/tags" Target="../tags/tag28.xml"/><Relationship Id="rId9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60688DD-513D-A7FC-DD36-813CEC0D69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5000" b="5000"/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698EB8-C0E8-45E4-84AB-1973DDC0B1B3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F2801B-2368-8694-1B5E-12EB478650E7}"/>
              </a:ext>
            </a:extLst>
          </p:cNvPr>
          <p:cNvSpPr txBox="1"/>
          <p:nvPr/>
        </p:nvSpPr>
        <p:spPr>
          <a:xfrm>
            <a:off x="0" y="4660115"/>
            <a:ext cx="12192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b="1" i="0" dirty="0">
                <a:solidFill>
                  <a:srgbClr val="FEFEFE"/>
                </a:solidFill>
                <a:effectLst/>
                <a:latin typeface="Bahnschrift SemiBold" panose="020B0502040204020203" pitchFamily="34" charset="0"/>
                <a:cs typeface="Arial" panose="020B0604020202020204" pitchFamily="34" charset="0"/>
              </a:rPr>
              <a:t>ИНЖИНИРИНГОВАЯ КОМПАНИЯ 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D8D5264-55C4-C670-6064-F4445C59FA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19573" y="1413980"/>
            <a:ext cx="5152853" cy="308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16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3AE25507-B12C-C27B-D4C5-AC28D6D779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3090" r="3090"/>
          <a:stretch/>
        </p:blipFill>
        <p:spPr/>
      </p:pic>
      <p:sp>
        <p:nvSpPr>
          <p:cNvPr id="111" name="Текст 110">
            <a:extLst>
              <a:ext uri="{FF2B5EF4-FFF2-40B4-BE49-F238E27FC236}">
                <a16:creationId xmlns:a16="http://schemas.microsoft.com/office/drawing/2014/main" id="{9C6DDFDD-7080-5ABB-525A-DF09026E0BF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kk-KZ" dirty="0">
                <a:solidFill>
                  <a:srgbClr val="DB5606"/>
                </a:solidFill>
              </a:rPr>
              <a:t>НАШИ ПАРТНЕРЫ</a:t>
            </a:r>
            <a:endParaRPr lang="ru-KZ" dirty="0">
              <a:solidFill>
                <a:srgbClr val="DB5606"/>
              </a:solidFill>
            </a:endParaRPr>
          </a:p>
        </p:txBody>
      </p:sp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832751EA-D3D9-5DF4-3CD5-977DE0BA8A23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 rotWithShape="1">
          <a:blip r:embed="rId3"/>
          <a:srcRect l="3090" r="3090"/>
          <a:stretch/>
        </p:blipFill>
        <p:spPr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EA735968-E965-12D5-1E4F-D988F7C5EDB3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 rotWithShape="1">
          <a:blip r:embed="rId4"/>
          <a:srcRect l="3090" r="3090"/>
          <a:stretch/>
        </p:blipFill>
        <p:spPr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:a16="http://schemas.microsoft.com/office/drawing/2014/main" id="{CC5CED55-BEE6-B3A7-1F55-895248CA44B3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 rotWithShape="1">
          <a:blip r:embed="rId5"/>
          <a:srcRect l="3090" r="3090"/>
          <a:stretch/>
        </p:blipFill>
        <p:spPr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DAECB1C4-453C-279B-320D-8FA57321F603}"/>
              </a:ext>
            </a:extLst>
          </p:cNvPr>
          <p:cNvPicPr>
            <a:picLocks noGrp="1" noChangeAspect="1"/>
          </p:cNvPicPr>
          <p:nvPr>
            <p:ph type="pic" sz="quarter" idx="39"/>
          </p:nvPr>
        </p:nvPicPr>
        <p:blipFill rotWithShape="1">
          <a:blip r:embed="rId6"/>
          <a:srcRect l="3090" r="3090"/>
          <a:stretch/>
        </p:blipFill>
        <p:spPr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D87F009B-68B9-CB14-2D1F-65DF891516FA}"/>
              </a:ext>
            </a:extLst>
          </p:cNvPr>
          <p:cNvPicPr>
            <a:picLocks noGrp="1" noChangeAspect="1"/>
          </p:cNvPicPr>
          <p:nvPr>
            <p:ph type="pic" sz="quarter" idx="40"/>
          </p:nvPr>
        </p:nvPicPr>
        <p:blipFill rotWithShape="1">
          <a:blip r:embed="rId7"/>
          <a:srcRect l="3090" r="3090"/>
          <a:stretch/>
        </p:blipFill>
        <p:spPr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996B63C1-1A4F-4689-35EB-1760D51227AC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 rotWithShape="1">
          <a:blip r:embed="rId8"/>
          <a:srcRect l="3090" r="3090"/>
          <a:stretch/>
        </p:blipFill>
        <p:spPr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DA8CEA53-1C81-763B-4A84-0D5E38C96680}"/>
              </a:ext>
            </a:extLst>
          </p:cNvPr>
          <p:cNvPicPr>
            <a:picLocks noGrp="1" noChangeAspect="1"/>
          </p:cNvPicPr>
          <p:nvPr>
            <p:ph type="pic" sz="quarter" idx="42"/>
          </p:nvPr>
        </p:nvPicPr>
        <p:blipFill rotWithShape="1">
          <a:blip r:embed="rId9"/>
          <a:srcRect l="3090" r="3090"/>
          <a:stretch/>
        </p:blipFill>
        <p:spPr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475DC310-CC5F-8E02-E9E8-75FACD32E21C}"/>
              </a:ext>
            </a:extLst>
          </p:cNvPr>
          <p:cNvPicPr>
            <a:picLocks noGrp="1" noChangeAspect="1"/>
          </p:cNvPicPr>
          <p:nvPr>
            <p:ph type="pic" sz="quarter" idx="43"/>
          </p:nvPr>
        </p:nvPicPr>
        <p:blipFill rotWithShape="1">
          <a:blip r:embed="rId10"/>
          <a:srcRect l="3090" r="3090"/>
          <a:stretch/>
        </p:blipFill>
        <p:spPr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AB5FA8DD-66D7-BF2C-46C7-09F32943F7FF}"/>
              </a:ext>
            </a:extLst>
          </p:cNvPr>
          <p:cNvPicPr>
            <a:picLocks noGrp="1" noChangeAspect="1"/>
          </p:cNvPicPr>
          <p:nvPr>
            <p:ph type="pic" sz="quarter" idx="44"/>
          </p:nvPr>
        </p:nvPicPr>
        <p:blipFill rotWithShape="1">
          <a:blip r:embed="rId11"/>
          <a:srcRect l="3090" r="3090"/>
          <a:stretch/>
        </p:blipFill>
        <p:spPr>
          <a:prstGeom prst="rect">
            <a:avLst/>
          </a:prstGeom>
        </p:spPr>
      </p:pic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CBA1DE61-5FA2-E4B0-3193-F6C13C60A8FD}"/>
              </a:ext>
            </a:extLst>
          </p:cNvPr>
          <p:cNvPicPr>
            <a:picLocks noGrp="1" noChangeAspect="1"/>
          </p:cNvPicPr>
          <p:nvPr>
            <p:ph type="pic" sz="quarter" idx="45"/>
          </p:nvPr>
        </p:nvPicPr>
        <p:blipFill rotWithShape="1">
          <a:blip r:embed="rId12"/>
          <a:srcRect l="3090" r="3090"/>
          <a:stretch/>
        </p:blipFill>
        <p:spPr>
          <a:prstGeom prst="rect">
            <a:avLst/>
          </a:prstGeom>
        </p:spPr>
      </p:pic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A9DCCD5D-E38C-E545-16A8-6D30DE1F2B00}"/>
              </a:ext>
            </a:extLst>
          </p:cNvPr>
          <p:cNvPicPr>
            <a:picLocks noGrp="1" noChangeAspect="1"/>
          </p:cNvPicPr>
          <p:nvPr>
            <p:ph type="pic" sz="quarter" idx="46"/>
          </p:nvPr>
        </p:nvPicPr>
        <p:blipFill rotWithShape="1">
          <a:blip r:embed="rId13"/>
          <a:srcRect l="3090" r="3090"/>
          <a:stretch/>
        </p:blipFill>
        <p:spPr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96858B-3800-D7AE-957A-DA604C8CE480}"/>
              </a:ext>
            </a:extLst>
          </p:cNvPr>
          <p:cNvPicPr>
            <a:picLocks noGrp="1" noChangeAspect="1"/>
          </p:cNvPicPr>
          <p:nvPr>
            <p:ph type="pic" sz="quarter" idx="47"/>
          </p:nvPr>
        </p:nvPicPr>
        <p:blipFill rotWithShape="1">
          <a:blip r:embed="rId14"/>
          <a:srcRect l="3166" r="3166"/>
          <a:stretch/>
        </p:blipFill>
        <p:spPr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E984FB5-2A87-2059-F358-476C90824FBF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 rotWithShape="1">
          <a:blip r:embed="rId15"/>
          <a:srcRect l="3166" r="3166"/>
          <a:stretch/>
        </p:blipFill>
        <p:spPr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74CA164-B94A-A618-8404-281DC28A39A0}"/>
              </a:ext>
            </a:extLst>
          </p:cNvPr>
          <p:cNvPicPr>
            <a:picLocks noGrp="1" noChangeAspect="1"/>
          </p:cNvPicPr>
          <p:nvPr>
            <p:ph type="pic" sz="quarter" idx="49"/>
          </p:nvPr>
        </p:nvPicPr>
        <p:blipFill rotWithShape="1">
          <a:blip r:embed="rId16"/>
          <a:srcRect l="3166" r="3166"/>
          <a:stretch/>
        </p:blipFill>
        <p:spPr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C3782D-631F-C900-359F-CC84193CE4D7}"/>
              </a:ext>
            </a:extLst>
          </p:cNvPr>
          <p:cNvPicPr>
            <a:picLocks noGrp="1" noChangeAspect="1"/>
          </p:cNvPicPr>
          <p:nvPr>
            <p:ph type="pic" sz="quarter" idx="50"/>
          </p:nvPr>
        </p:nvPicPr>
        <p:blipFill>
          <a:blip r:embed="rId17"/>
          <a:srcRect l="3166" r="3166"/>
          <a:stretch>
            <a:fillRect/>
          </a:stretch>
        </p:blipFill>
        <p:spPr/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AD0082F-D2C0-0F7B-2ED7-A3BDA4B1C2A4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>
          <a:blip r:embed="rId18"/>
          <a:srcRect l="3097" r="3097"/>
          <a:stretch/>
        </p:blipFill>
        <p:spPr/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F89F2A-183D-A32C-7044-15E680F96738}"/>
              </a:ext>
            </a:extLst>
          </p:cNvPr>
          <p:cNvPicPr>
            <a:picLocks noGrp="1" noChangeAspect="1"/>
          </p:cNvPicPr>
          <p:nvPr>
            <p:ph type="pic" sz="quarter" idx="52"/>
          </p:nvPr>
        </p:nvPicPr>
        <p:blipFill>
          <a:blip r:embed="rId19"/>
          <a:srcRect l="3166" r="31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5814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Текст 53">
            <a:extLst>
              <a:ext uri="{FF2B5EF4-FFF2-40B4-BE49-F238E27FC236}">
                <a16:creationId xmlns:a16="http://schemas.microsoft.com/office/drawing/2014/main" id="{A30787A3-C42C-1F49-26E4-D26601ED653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kk-KZ" dirty="0">
                <a:solidFill>
                  <a:srgbClr val="DB5606"/>
                </a:solidFill>
              </a:rPr>
              <a:t>ГЕОГРАФИЯ ОБЪЕКТОВ</a:t>
            </a:r>
            <a:endParaRPr lang="ru-KZ" dirty="0">
              <a:solidFill>
                <a:srgbClr val="DB5606"/>
              </a:solidFill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C66D0C59-80DF-0B9E-FA78-A9802C658264}"/>
              </a:ext>
            </a:extLst>
          </p:cNvPr>
          <p:cNvGrpSpPr/>
          <p:nvPr/>
        </p:nvGrpSpPr>
        <p:grpSpPr>
          <a:xfrm>
            <a:off x="3521423" y="1526231"/>
            <a:ext cx="8572131" cy="4672694"/>
            <a:chOff x="2227916" y="1520416"/>
            <a:chExt cx="8572131" cy="4672694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2FE61CEF-824C-53E1-AD4D-0ED56D64E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2227916" y="1520416"/>
              <a:ext cx="7907637" cy="4672694"/>
            </a:xfrm>
            <a:prstGeom prst="rect">
              <a:avLst/>
            </a:prstGeom>
          </p:spPr>
        </p:pic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8E25C82C-9369-F140-0501-F146B7FCD310}"/>
                </a:ext>
              </a:extLst>
            </p:cNvPr>
            <p:cNvGrpSpPr/>
            <p:nvPr/>
          </p:nvGrpSpPr>
          <p:grpSpPr>
            <a:xfrm>
              <a:off x="7662755" y="2568300"/>
              <a:ext cx="1184964" cy="276999"/>
              <a:chOff x="7651272" y="2501897"/>
              <a:chExt cx="1184964" cy="276999"/>
            </a:xfrm>
          </p:grpSpPr>
          <p:sp>
            <p:nvSpPr>
              <p:cNvPr id="22" name="Freeform 20">
                <a:extLst>
                  <a:ext uri="{FF2B5EF4-FFF2-40B4-BE49-F238E27FC236}">
                    <a16:creationId xmlns:a16="http://schemas.microsoft.com/office/drawing/2014/main" id="{AC3A5CEA-0814-7079-0C34-C36A4EF43A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51272" y="2514830"/>
                <a:ext cx="177876" cy="243186"/>
              </a:xfrm>
              <a:custGeom>
                <a:avLst/>
                <a:gdLst>
                  <a:gd name="T0" fmla="*/ 186 w 372"/>
                  <a:gd name="T1" fmla="*/ 0 h 509"/>
                  <a:gd name="T2" fmla="*/ 0 w 372"/>
                  <a:gd name="T3" fmla="*/ 186 h 509"/>
                  <a:gd name="T4" fmla="*/ 186 w 372"/>
                  <a:gd name="T5" fmla="*/ 509 h 509"/>
                  <a:gd name="T6" fmla="*/ 372 w 372"/>
                  <a:gd name="T7" fmla="*/ 186 h 509"/>
                  <a:gd name="T8" fmla="*/ 186 w 372"/>
                  <a:gd name="T9" fmla="*/ 0 h 509"/>
                  <a:gd name="T10" fmla="*/ 186 w 372"/>
                  <a:gd name="T11" fmla="*/ 293 h 509"/>
                  <a:gd name="T12" fmla="*/ 71 w 372"/>
                  <a:gd name="T13" fmla="*/ 179 h 509"/>
                  <a:gd name="T14" fmla="*/ 186 w 372"/>
                  <a:gd name="T15" fmla="*/ 64 h 509"/>
                  <a:gd name="T16" fmla="*/ 300 w 372"/>
                  <a:gd name="T17" fmla="*/ 179 h 509"/>
                  <a:gd name="T18" fmla="*/ 186 w 372"/>
                  <a:gd name="T19" fmla="*/ 293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2" h="509">
                    <a:moveTo>
                      <a:pt x="186" y="0"/>
                    </a:moveTo>
                    <a:cubicBezTo>
                      <a:pt x="83" y="0"/>
                      <a:pt x="0" y="84"/>
                      <a:pt x="0" y="186"/>
                    </a:cubicBezTo>
                    <a:cubicBezTo>
                      <a:pt x="0" y="296"/>
                      <a:pt x="186" y="509"/>
                      <a:pt x="186" y="509"/>
                    </a:cubicBezTo>
                    <a:cubicBezTo>
                      <a:pt x="186" y="509"/>
                      <a:pt x="372" y="304"/>
                      <a:pt x="372" y="186"/>
                    </a:cubicBezTo>
                    <a:cubicBezTo>
                      <a:pt x="372" y="84"/>
                      <a:pt x="289" y="0"/>
                      <a:pt x="186" y="0"/>
                    </a:cubicBezTo>
                    <a:close/>
                    <a:moveTo>
                      <a:pt x="186" y="293"/>
                    </a:moveTo>
                    <a:cubicBezTo>
                      <a:pt x="123" y="293"/>
                      <a:pt x="71" y="242"/>
                      <a:pt x="71" y="179"/>
                    </a:cubicBezTo>
                    <a:cubicBezTo>
                      <a:pt x="71" y="116"/>
                      <a:pt x="123" y="64"/>
                      <a:pt x="186" y="64"/>
                    </a:cubicBezTo>
                    <a:cubicBezTo>
                      <a:pt x="249" y="64"/>
                      <a:pt x="300" y="116"/>
                      <a:pt x="300" y="179"/>
                    </a:cubicBezTo>
                    <a:cubicBezTo>
                      <a:pt x="300" y="242"/>
                      <a:pt x="249" y="293"/>
                      <a:pt x="186" y="2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79178" tIns="39589" rIns="79178" bIns="39589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 sz="1559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233718B-8202-41CA-9F5C-7BDB2463AA03}"/>
                  </a:ext>
                </a:extLst>
              </p:cNvPr>
              <p:cNvSpPr txBox="1"/>
              <p:nvPr/>
            </p:nvSpPr>
            <p:spPr>
              <a:xfrm>
                <a:off x="7769033" y="2501897"/>
                <a:ext cx="106720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/>
                  <a:t>ЭКИБАСТУЗ</a:t>
                </a:r>
                <a:endParaRPr lang="ru-KZ" sz="1200" dirty="0"/>
              </a:p>
            </p:txBody>
          </p:sp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E35DE750-A8EF-7C97-7848-8D09122464CC}"/>
                </a:ext>
              </a:extLst>
            </p:cNvPr>
            <p:cNvGrpSpPr/>
            <p:nvPr/>
          </p:nvGrpSpPr>
          <p:grpSpPr>
            <a:xfrm>
              <a:off x="8117997" y="4721222"/>
              <a:ext cx="1245078" cy="276999"/>
              <a:chOff x="7651272" y="2501897"/>
              <a:chExt cx="1245078" cy="276999"/>
            </a:xfrm>
          </p:grpSpPr>
          <p:sp>
            <p:nvSpPr>
              <p:cNvPr id="27" name="Freeform 20">
                <a:extLst>
                  <a:ext uri="{FF2B5EF4-FFF2-40B4-BE49-F238E27FC236}">
                    <a16:creationId xmlns:a16="http://schemas.microsoft.com/office/drawing/2014/main" id="{9B51A36E-AB20-C2D8-5EB5-857755C59C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51272" y="2514830"/>
                <a:ext cx="177876" cy="243186"/>
              </a:xfrm>
              <a:custGeom>
                <a:avLst/>
                <a:gdLst>
                  <a:gd name="T0" fmla="*/ 186 w 372"/>
                  <a:gd name="T1" fmla="*/ 0 h 509"/>
                  <a:gd name="T2" fmla="*/ 0 w 372"/>
                  <a:gd name="T3" fmla="*/ 186 h 509"/>
                  <a:gd name="T4" fmla="*/ 186 w 372"/>
                  <a:gd name="T5" fmla="*/ 509 h 509"/>
                  <a:gd name="T6" fmla="*/ 372 w 372"/>
                  <a:gd name="T7" fmla="*/ 186 h 509"/>
                  <a:gd name="T8" fmla="*/ 186 w 372"/>
                  <a:gd name="T9" fmla="*/ 0 h 509"/>
                  <a:gd name="T10" fmla="*/ 186 w 372"/>
                  <a:gd name="T11" fmla="*/ 293 h 509"/>
                  <a:gd name="T12" fmla="*/ 71 w 372"/>
                  <a:gd name="T13" fmla="*/ 179 h 509"/>
                  <a:gd name="T14" fmla="*/ 186 w 372"/>
                  <a:gd name="T15" fmla="*/ 64 h 509"/>
                  <a:gd name="T16" fmla="*/ 300 w 372"/>
                  <a:gd name="T17" fmla="*/ 179 h 509"/>
                  <a:gd name="T18" fmla="*/ 186 w 372"/>
                  <a:gd name="T19" fmla="*/ 293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2" h="509">
                    <a:moveTo>
                      <a:pt x="186" y="0"/>
                    </a:moveTo>
                    <a:cubicBezTo>
                      <a:pt x="83" y="0"/>
                      <a:pt x="0" y="84"/>
                      <a:pt x="0" y="186"/>
                    </a:cubicBezTo>
                    <a:cubicBezTo>
                      <a:pt x="0" y="296"/>
                      <a:pt x="186" y="509"/>
                      <a:pt x="186" y="509"/>
                    </a:cubicBezTo>
                    <a:cubicBezTo>
                      <a:pt x="186" y="509"/>
                      <a:pt x="372" y="304"/>
                      <a:pt x="372" y="186"/>
                    </a:cubicBezTo>
                    <a:cubicBezTo>
                      <a:pt x="372" y="84"/>
                      <a:pt x="289" y="0"/>
                      <a:pt x="186" y="0"/>
                    </a:cubicBezTo>
                    <a:close/>
                    <a:moveTo>
                      <a:pt x="186" y="293"/>
                    </a:moveTo>
                    <a:cubicBezTo>
                      <a:pt x="123" y="293"/>
                      <a:pt x="71" y="242"/>
                      <a:pt x="71" y="179"/>
                    </a:cubicBezTo>
                    <a:cubicBezTo>
                      <a:pt x="71" y="116"/>
                      <a:pt x="123" y="64"/>
                      <a:pt x="186" y="64"/>
                    </a:cubicBezTo>
                    <a:cubicBezTo>
                      <a:pt x="249" y="64"/>
                      <a:pt x="300" y="116"/>
                      <a:pt x="300" y="179"/>
                    </a:cubicBezTo>
                    <a:cubicBezTo>
                      <a:pt x="300" y="242"/>
                      <a:pt x="249" y="293"/>
                      <a:pt x="186" y="2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79178" tIns="39589" rIns="79178" bIns="39589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 sz="1559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66C2212-0673-855C-A271-976DF020C621}"/>
                  </a:ext>
                </a:extLst>
              </p:cNvPr>
              <p:cNvSpPr txBox="1"/>
              <p:nvPr/>
            </p:nvSpPr>
            <p:spPr>
              <a:xfrm>
                <a:off x="7829147" y="2501897"/>
                <a:ext cx="106720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/>
                  <a:t>АЛМАТЫ</a:t>
                </a:r>
                <a:endParaRPr lang="ru-KZ" sz="1200" dirty="0"/>
              </a:p>
            </p:txBody>
          </p:sp>
        </p:grpSp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9EA0A826-8DE3-CD62-9298-AEF1B2C0215F}"/>
                </a:ext>
              </a:extLst>
            </p:cNvPr>
            <p:cNvGrpSpPr/>
            <p:nvPr/>
          </p:nvGrpSpPr>
          <p:grpSpPr>
            <a:xfrm>
              <a:off x="7811150" y="2305243"/>
              <a:ext cx="1183260" cy="276999"/>
              <a:chOff x="7651272" y="2501897"/>
              <a:chExt cx="1183260" cy="276999"/>
            </a:xfrm>
          </p:grpSpPr>
          <p:sp>
            <p:nvSpPr>
              <p:cNvPr id="30" name="Freeform 20">
                <a:extLst>
                  <a:ext uri="{FF2B5EF4-FFF2-40B4-BE49-F238E27FC236}">
                    <a16:creationId xmlns:a16="http://schemas.microsoft.com/office/drawing/2014/main" id="{30D79053-E267-1E43-1F8A-9816A31424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51272" y="2514830"/>
                <a:ext cx="177876" cy="243186"/>
              </a:xfrm>
              <a:custGeom>
                <a:avLst/>
                <a:gdLst>
                  <a:gd name="T0" fmla="*/ 186 w 372"/>
                  <a:gd name="T1" fmla="*/ 0 h 509"/>
                  <a:gd name="T2" fmla="*/ 0 w 372"/>
                  <a:gd name="T3" fmla="*/ 186 h 509"/>
                  <a:gd name="T4" fmla="*/ 186 w 372"/>
                  <a:gd name="T5" fmla="*/ 509 h 509"/>
                  <a:gd name="T6" fmla="*/ 372 w 372"/>
                  <a:gd name="T7" fmla="*/ 186 h 509"/>
                  <a:gd name="T8" fmla="*/ 186 w 372"/>
                  <a:gd name="T9" fmla="*/ 0 h 509"/>
                  <a:gd name="T10" fmla="*/ 186 w 372"/>
                  <a:gd name="T11" fmla="*/ 293 h 509"/>
                  <a:gd name="T12" fmla="*/ 71 w 372"/>
                  <a:gd name="T13" fmla="*/ 179 h 509"/>
                  <a:gd name="T14" fmla="*/ 186 w 372"/>
                  <a:gd name="T15" fmla="*/ 64 h 509"/>
                  <a:gd name="T16" fmla="*/ 300 w 372"/>
                  <a:gd name="T17" fmla="*/ 179 h 509"/>
                  <a:gd name="T18" fmla="*/ 186 w 372"/>
                  <a:gd name="T19" fmla="*/ 293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2" h="509">
                    <a:moveTo>
                      <a:pt x="186" y="0"/>
                    </a:moveTo>
                    <a:cubicBezTo>
                      <a:pt x="83" y="0"/>
                      <a:pt x="0" y="84"/>
                      <a:pt x="0" y="186"/>
                    </a:cubicBezTo>
                    <a:cubicBezTo>
                      <a:pt x="0" y="296"/>
                      <a:pt x="186" y="509"/>
                      <a:pt x="186" y="509"/>
                    </a:cubicBezTo>
                    <a:cubicBezTo>
                      <a:pt x="186" y="509"/>
                      <a:pt x="372" y="304"/>
                      <a:pt x="372" y="186"/>
                    </a:cubicBezTo>
                    <a:cubicBezTo>
                      <a:pt x="372" y="84"/>
                      <a:pt x="289" y="0"/>
                      <a:pt x="186" y="0"/>
                    </a:cubicBezTo>
                    <a:close/>
                    <a:moveTo>
                      <a:pt x="186" y="293"/>
                    </a:moveTo>
                    <a:cubicBezTo>
                      <a:pt x="123" y="293"/>
                      <a:pt x="71" y="242"/>
                      <a:pt x="71" y="179"/>
                    </a:cubicBezTo>
                    <a:cubicBezTo>
                      <a:pt x="71" y="116"/>
                      <a:pt x="123" y="64"/>
                      <a:pt x="186" y="64"/>
                    </a:cubicBezTo>
                    <a:cubicBezTo>
                      <a:pt x="249" y="64"/>
                      <a:pt x="300" y="116"/>
                      <a:pt x="300" y="179"/>
                    </a:cubicBezTo>
                    <a:cubicBezTo>
                      <a:pt x="300" y="242"/>
                      <a:pt x="249" y="293"/>
                      <a:pt x="186" y="2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79178" tIns="39589" rIns="79178" bIns="39589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 sz="1559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BE0F781-EA34-6F35-6EB5-4F67546B9C01}"/>
                  </a:ext>
                </a:extLst>
              </p:cNvPr>
              <p:cNvSpPr txBox="1"/>
              <p:nvPr/>
            </p:nvSpPr>
            <p:spPr>
              <a:xfrm>
                <a:off x="7767329" y="2501897"/>
                <a:ext cx="106720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/>
                  <a:t>ПАВЛОДАР</a:t>
                </a:r>
                <a:endParaRPr lang="ru-KZ" sz="1200" dirty="0"/>
              </a:p>
            </p:txBody>
          </p:sp>
        </p:grp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84D9DFEE-D68A-562D-6F0C-DC2B6F15473C}"/>
                </a:ext>
              </a:extLst>
            </p:cNvPr>
            <p:cNvGrpSpPr/>
            <p:nvPr/>
          </p:nvGrpSpPr>
          <p:grpSpPr>
            <a:xfrm>
              <a:off x="8905472" y="2778896"/>
              <a:ext cx="1894575" cy="276999"/>
              <a:chOff x="7651272" y="2509544"/>
              <a:chExt cx="1894575" cy="276999"/>
            </a:xfrm>
          </p:grpSpPr>
          <p:sp>
            <p:nvSpPr>
              <p:cNvPr id="33" name="Freeform 20">
                <a:extLst>
                  <a:ext uri="{FF2B5EF4-FFF2-40B4-BE49-F238E27FC236}">
                    <a16:creationId xmlns:a16="http://schemas.microsoft.com/office/drawing/2014/main" id="{D274890D-6AC9-1EDE-F6B9-61920DDA7E6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51272" y="2514830"/>
                <a:ext cx="177876" cy="243186"/>
              </a:xfrm>
              <a:custGeom>
                <a:avLst/>
                <a:gdLst>
                  <a:gd name="T0" fmla="*/ 186 w 372"/>
                  <a:gd name="T1" fmla="*/ 0 h 509"/>
                  <a:gd name="T2" fmla="*/ 0 w 372"/>
                  <a:gd name="T3" fmla="*/ 186 h 509"/>
                  <a:gd name="T4" fmla="*/ 186 w 372"/>
                  <a:gd name="T5" fmla="*/ 509 h 509"/>
                  <a:gd name="T6" fmla="*/ 372 w 372"/>
                  <a:gd name="T7" fmla="*/ 186 h 509"/>
                  <a:gd name="T8" fmla="*/ 186 w 372"/>
                  <a:gd name="T9" fmla="*/ 0 h 509"/>
                  <a:gd name="T10" fmla="*/ 186 w 372"/>
                  <a:gd name="T11" fmla="*/ 293 h 509"/>
                  <a:gd name="T12" fmla="*/ 71 w 372"/>
                  <a:gd name="T13" fmla="*/ 179 h 509"/>
                  <a:gd name="T14" fmla="*/ 186 w 372"/>
                  <a:gd name="T15" fmla="*/ 64 h 509"/>
                  <a:gd name="T16" fmla="*/ 300 w 372"/>
                  <a:gd name="T17" fmla="*/ 179 h 509"/>
                  <a:gd name="T18" fmla="*/ 186 w 372"/>
                  <a:gd name="T19" fmla="*/ 293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2" h="509">
                    <a:moveTo>
                      <a:pt x="186" y="0"/>
                    </a:moveTo>
                    <a:cubicBezTo>
                      <a:pt x="83" y="0"/>
                      <a:pt x="0" y="84"/>
                      <a:pt x="0" y="186"/>
                    </a:cubicBezTo>
                    <a:cubicBezTo>
                      <a:pt x="0" y="296"/>
                      <a:pt x="186" y="509"/>
                      <a:pt x="186" y="509"/>
                    </a:cubicBezTo>
                    <a:cubicBezTo>
                      <a:pt x="186" y="509"/>
                      <a:pt x="372" y="304"/>
                      <a:pt x="372" y="186"/>
                    </a:cubicBezTo>
                    <a:cubicBezTo>
                      <a:pt x="372" y="84"/>
                      <a:pt x="289" y="0"/>
                      <a:pt x="186" y="0"/>
                    </a:cubicBezTo>
                    <a:close/>
                    <a:moveTo>
                      <a:pt x="186" y="293"/>
                    </a:moveTo>
                    <a:cubicBezTo>
                      <a:pt x="123" y="293"/>
                      <a:pt x="71" y="242"/>
                      <a:pt x="71" y="179"/>
                    </a:cubicBezTo>
                    <a:cubicBezTo>
                      <a:pt x="71" y="116"/>
                      <a:pt x="123" y="64"/>
                      <a:pt x="186" y="64"/>
                    </a:cubicBezTo>
                    <a:cubicBezTo>
                      <a:pt x="249" y="64"/>
                      <a:pt x="300" y="116"/>
                      <a:pt x="300" y="179"/>
                    </a:cubicBezTo>
                    <a:cubicBezTo>
                      <a:pt x="300" y="242"/>
                      <a:pt x="249" y="293"/>
                      <a:pt x="186" y="2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79178" tIns="39589" rIns="79178" bIns="39589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 sz="1559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EC14D8C-ED8B-10B6-01A7-ACB846057653}"/>
                  </a:ext>
                </a:extLst>
              </p:cNvPr>
              <p:cNvSpPr txBox="1"/>
              <p:nvPr/>
            </p:nvSpPr>
            <p:spPr>
              <a:xfrm>
                <a:off x="7789744" y="2509544"/>
                <a:ext cx="175610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/>
                  <a:t>УСТЬ-КАМЕНОГОРСК</a:t>
                </a:r>
                <a:endParaRPr lang="ru-KZ" sz="1200" dirty="0"/>
              </a:p>
            </p:txBody>
          </p:sp>
        </p:grp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2297FA92-55E4-8224-79B6-B0F9E26A27D6}"/>
                </a:ext>
              </a:extLst>
            </p:cNvPr>
            <p:cNvGrpSpPr/>
            <p:nvPr/>
          </p:nvGrpSpPr>
          <p:grpSpPr>
            <a:xfrm>
              <a:off x="3346250" y="4923358"/>
              <a:ext cx="1182131" cy="276999"/>
              <a:chOff x="7651272" y="2492076"/>
              <a:chExt cx="1182131" cy="276999"/>
            </a:xfrm>
          </p:grpSpPr>
          <p:sp>
            <p:nvSpPr>
              <p:cNvPr id="36" name="Freeform 20">
                <a:extLst>
                  <a:ext uri="{FF2B5EF4-FFF2-40B4-BE49-F238E27FC236}">
                    <a16:creationId xmlns:a16="http://schemas.microsoft.com/office/drawing/2014/main" id="{3CCF4296-56F9-E281-67D5-928DCAD065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51272" y="2514830"/>
                <a:ext cx="177876" cy="243186"/>
              </a:xfrm>
              <a:custGeom>
                <a:avLst/>
                <a:gdLst>
                  <a:gd name="T0" fmla="*/ 186 w 372"/>
                  <a:gd name="T1" fmla="*/ 0 h 509"/>
                  <a:gd name="T2" fmla="*/ 0 w 372"/>
                  <a:gd name="T3" fmla="*/ 186 h 509"/>
                  <a:gd name="T4" fmla="*/ 186 w 372"/>
                  <a:gd name="T5" fmla="*/ 509 h 509"/>
                  <a:gd name="T6" fmla="*/ 372 w 372"/>
                  <a:gd name="T7" fmla="*/ 186 h 509"/>
                  <a:gd name="T8" fmla="*/ 186 w 372"/>
                  <a:gd name="T9" fmla="*/ 0 h 509"/>
                  <a:gd name="T10" fmla="*/ 186 w 372"/>
                  <a:gd name="T11" fmla="*/ 293 h 509"/>
                  <a:gd name="T12" fmla="*/ 71 w 372"/>
                  <a:gd name="T13" fmla="*/ 179 h 509"/>
                  <a:gd name="T14" fmla="*/ 186 w 372"/>
                  <a:gd name="T15" fmla="*/ 64 h 509"/>
                  <a:gd name="T16" fmla="*/ 300 w 372"/>
                  <a:gd name="T17" fmla="*/ 179 h 509"/>
                  <a:gd name="T18" fmla="*/ 186 w 372"/>
                  <a:gd name="T19" fmla="*/ 293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2" h="509">
                    <a:moveTo>
                      <a:pt x="186" y="0"/>
                    </a:moveTo>
                    <a:cubicBezTo>
                      <a:pt x="83" y="0"/>
                      <a:pt x="0" y="84"/>
                      <a:pt x="0" y="186"/>
                    </a:cubicBezTo>
                    <a:cubicBezTo>
                      <a:pt x="0" y="296"/>
                      <a:pt x="186" y="509"/>
                      <a:pt x="186" y="509"/>
                    </a:cubicBezTo>
                    <a:cubicBezTo>
                      <a:pt x="186" y="509"/>
                      <a:pt x="372" y="304"/>
                      <a:pt x="372" y="186"/>
                    </a:cubicBezTo>
                    <a:cubicBezTo>
                      <a:pt x="372" y="84"/>
                      <a:pt x="289" y="0"/>
                      <a:pt x="186" y="0"/>
                    </a:cubicBezTo>
                    <a:close/>
                    <a:moveTo>
                      <a:pt x="186" y="293"/>
                    </a:moveTo>
                    <a:cubicBezTo>
                      <a:pt x="123" y="293"/>
                      <a:pt x="71" y="242"/>
                      <a:pt x="71" y="179"/>
                    </a:cubicBezTo>
                    <a:cubicBezTo>
                      <a:pt x="71" y="116"/>
                      <a:pt x="123" y="64"/>
                      <a:pt x="186" y="64"/>
                    </a:cubicBezTo>
                    <a:cubicBezTo>
                      <a:pt x="249" y="64"/>
                      <a:pt x="300" y="116"/>
                      <a:pt x="300" y="179"/>
                    </a:cubicBezTo>
                    <a:cubicBezTo>
                      <a:pt x="300" y="242"/>
                      <a:pt x="249" y="293"/>
                      <a:pt x="186" y="2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79178" tIns="39589" rIns="79178" bIns="39589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 sz="1559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D433F21-7020-26C4-AFBC-F451B4A1E431}"/>
                  </a:ext>
                </a:extLst>
              </p:cNvPr>
              <p:cNvSpPr txBox="1"/>
              <p:nvPr/>
            </p:nvSpPr>
            <p:spPr>
              <a:xfrm>
                <a:off x="7766200" y="2492076"/>
                <a:ext cx="106720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/>
                  <a:t>ЖАНАОЗЕН</a:t>
                </a:r>
                <a:endParaRPr lang="ru-KZ" sz="1200" dirty="0"/>
              </a:p>
            </p:txBody>
          </p:sp>
        </p:grp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03AE12DE-1A50-C55B-5437-369333128A2E}"/>
                </a:ext>
              </a:extLst>
            </p:cNvPr>
            <p:cNvGrpSpPr/>
            <p:nvPr/>
          </p:nvGrpSpPr>
          <p:grpSpPr>
            <a:xfrm>
              <a:off x="3307059" y="3607984"/>
              <a:ext cx="1186274" cy="276999"/>
              <a:chOff x="7651272" y="2501897"/>
              <a:chExt cx="1186274" cy="276999"/>
            </a:xfrm>
          </p:grpSpPr>
          <p:sp>
            <p:nvSpPr>
              <p:cNvPr id="39" name="Freeform 20">
                <a:extLst>
                  <a:ext uri="{FF2B5EF4-FFF2-40B4-BE49-F238E27FC236}">
                    <a16:creationId xmlns:a16="http://schemas.microsoft.com/office/drawing/2014/main" id="{6D28FBFF-ACBC-85BA-D8C6-25972D0222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51272" y="2514830"/>
                <a:ext cx="177876" cy="243186"/>
              </a:xfrm>
              <a:custGeom>
                <a:avLst/>
                <a:gdLst>
                  <a:gd name="T0" fmla="*/ 186 w 372"/>
                  <a:gd name="T1" fmla="*/ 0 h 509"/>
                  <a:gd name="T2" fmla="*/ 0 w 372"/>
                  <a:gd name="T3" fmla="*/ 186 h 509"/>
                  <a:gd name="T4" fmla="*/ 186 w 372"/>
                  <a:gd name="T5" fmla="*/ 509 h 509"/>
                  <a:gd name="T6" fmla="*/ 372 w 372"/>
                  <a:gd name="T7" fmla="*/ 186 h 509"/>
                  <a:gd name="T8" fmla="*/ 186 w 372"/>
                  <a:gd name="T9" fmla="*/ 0 h 509"/>
                  <a:gd name="T10" fmla="*/ 186 w 372"/>
                  <a:gd name="T11" fmla="*/ 293 h 509"/>
                  <a:gd name="T12" fmla="*/ 71 w 372"/>
                  <a:gd name="T13" fmla="*/ 179 h 509"/>
                  <a:gd name="T14" fmla="*/ 186 w 372"/>
                  <a:gd name="T15" fmla="*/ 64 h 509"/>
                  <a:gd name="T16" fmla="*/ 300 w 372"/>
                  <a:gd name="T17" fmla="*/ 179 h 509"/>
                  <a:gd name="T18" fmla="*/ 186 w 372"/>
                  <a:gd name="T19" fmla="*/ 293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2" h="509">
                    <a:moveTo>
                      <a:pt x="186" y="0"/>
                    </a:moveTo>
                    <a:cubicBezTo>
                      <a:pt x="83" y="0"/>
                      <a:pt x="0" y="84"/>
                      <a:pt x="0" y="186"/>
                    </a:cubicBezTo>
                    <a:cubicBezTo>
                      <a:pt x="0" y="296"/>
                      <a:pt x="186" y="509"/>
                      <a:pt x="186" y="509"/>
                    </a:cubicBezTo>
                    <a:cubicBezTo>
                      <a:pt x="186" y="509"/>
                      <a:pt x="372" y="304"/>
                      <a:pt x="372" y="186"/>
                    </a:cubicBezTo>
                    <a:cubicBezTo>
                      <a:pt x="372" y="84"/>
                      <a:pt x="289" y="0"/>
                      <a:pt x="186" y="0"/>
                    </a:cubicBezTo>
                    <a:close/>
                    <a:moveTo>
                      <a:pt x="186" y="293"/>
                    </a:moveTo>
                    <a:cubicBezTo>
                      <a:pt x="123" y="293"/>
                      <a:pt x="71" y="242"/>
                      <a:pt x="71" y="179"/>
                    </a:cubicBezTo>
                    <a:cubicBezTo>
                      <a:pt x="71" y="116"/>
                      <a:pt x="123" y="64"/>
                      <a:pt x="186" y="64"/>
                    </a:cubicBezTo>
                    <a:cubicBezTo>
                      <a:pt x="249" y="64"/>
                      <a:pt x="300" y="116"/>
                      <a:pt x="300" y="179"/>
                    </a:cubicBezTo>
                    <a:cubicBezTo>
                      <a:pt x="300" y="242"/>
                      <a:pt x="249" y="293"/>
                      <a:pt x="186" y="2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79178" tIns="39589" rIns="79178" bIns="39589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 sz="1559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AD3A4C8-D992-C723-0184-5052870D126C}"/>
                  </a:ext>
                </a:extLst>
              </p:cNvPr>
              <p:cNvSpPr txBox="1"/>
              <p:nvPr/>
            </p:nvSpPr>
            <p:spPr>
              <a:xfrm>
                <a:off x="7770343" y="2501897"/>
                <a:ext cx="106720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/>
                  <a:t>АТЫРАУ</a:t>
                </a:r>
                <a:endParaRPr lang="ru-KZ" sz="1200" dirty="0"/>
              </a:p>
            </p:txBody>
          </p:sp>
        </p:grp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2BA7BA74-1AE5-B9F2-5055-31844C2BF1F9}"/>
                </a:ext>
              </a:extLst>
            </p:cNvPr>
            <p:cNvGrpSpPr/>
            <p:nvPr/>
          </p:nvGrpSpPr>
          <p:grpSpPr>
            <a:xfrm>
              <a:off x="2928490" y="4530613"/>
              <a:ext cx="1191272" cy="276999"/>
              <a:chOff x="7651272" y="2501897"/>
              <a:chExt cx="1191272" cy="276999"/>
            </a:xfrm>
          </p:grpSpPr>
          <p:sp>
            <p:nvSpPr>
              <p:cNvPr id="43" name="Freeform 20">
                <a:extLst>
                  <a:ext uri="{FF2B5EF4-FFF2-40B4-BE49-F238E27FC236}">
                    <a16:creationId xmlns:a16="http://schemas.microsoft.com/office/drawing/2014/main" id="{91301334-F353-3ED6-4CA3-A49861F668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51272" y="2514830"/>
                <a:ext cx="177876" cy="243186"/>
              </a:xfrm>
              <a:custGeom>
                <a:avLst/>
                <a:gdLst>
                  <a:gd name="T0" fmla="*/ 186 w 372"/>
                  <a:gd name="T1" fmla="*/ 0 h 509"/>
                  <a:gd name="T2" fmla="*/ 0 w 372"/>
                  <a:gd name="T3" fmla="*/ 186 h 509"/>
                  <a:gd name="T4" fmla="*/ 186 w 372"/>
                  <a:gd name="T5" fmla="*/ 509 h 509"/>
                  <a:gd name="T6" fmla="*/ 372 w 372"/>
                  <a:gd name="T7" fmla="*/ 186 h 509"/>
                  <a:gd name="T8" fmla="*/ 186 w 372"/>
                  <a:gd name="T9" fmla="*/ 0 h 509"/>
                  <a:gd name="T10" fmla="*/ 186 w 372"/>
                  <a:gd name="T11" fmla="*/ 293 h 509"/>
                  <a:gd name="T12" fmla="*/ 71 w 372"/>
                  <a:gd name="T13" fmla="*/ 179 h 509"/>
                  <a:gd name="T14" fmla="*/ 186 w 372"/>
                  <a:gd name="T15" fmla="*/ 64 h 509"/>
                  <a:gd name="T16" fmla="*/ 300 w 372"/>
                  <a:gd name="T17" fmla="*/ 179 h 509"/>
                  <a:gd name="T18" fmla="*/ 186 w 372"/>
                  <a:gd name="T19" fmla="*/ 293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2" h="509">
                    <a:moveTo>
                      <a:pt x="186" y="0"/>
                    </a:moveTo>
                    <a:cubicBezTo>
                      <a:pt x="83" y="0"/>
                      <a:pt x="0" y="84"/>
                      <a:pt x="0" y="186"/>
                    </a:cubicBezTo>
                    <a:cubicBezTo>
                      <a:pt x="0" y="296"/>
                      <a:pt x="186" y="509"/>
                      <a:pt x="186" y="509"/>
                    </a:cubicBezTo>
                    <a:cubicBezTo>
                      <a:pt x="186" y="509"/>
                      <a:pt x="372" y="304"/>
                      <a:pt x="372" y="186"/>
                    </a:cubicBezTo>
                    <a:cubicBezTo>
                      <a:pt x="372" y="84"/>
                      <a:pt x="289" y="0"/>
                      <a:pt x="186" y="0"/>
                    </a:cubicBezTo>
                    <a:close/>
                    <a:moveTo>
                      <a:pt x="186" y="293"/>
                    </a:moveTo>
                    <a:cubicBezTo>
                      <a:pt x="123" y="293"/>
                      <a:pt x="71" y="242"/>
                      <a:pt x="71" y="179"/>
                    </a:cubicBezTo>
                    <a:cubicBezTo>
                      <a:pt x="71" y="116"/>
                      <a:pt x="123" y="64"/>
                      <a:pt x="186" y="64"/>
                    </a:cubicBezTo>
                    <a:cubicBezTo>
                      <a:pt x="249" y="64"/>
                      <a:pt x="300" y="116"/>
                      <a:pt x="300" y="179"/>
                    </a:cubicBezTo>
                    <a:cubicBezTo>
                      <a:pt x="300" y="242"/>
                      <a:pt x="249" y="293"/>
                      <a:pt x="186" y="2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79178" tIns="39589" rIns="79178" bIns="39589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 sz="1559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D600F90-835C-2C3D-091F-614A0441E027}"/>
                  </a:ext>
                </a:extLst>
              </p:cNvPr>
              <p:cNvSpPr txBox="1"/>
              <p:nvPr/>
            </p:nvSpPr>
            <p:spPr>
              <a:xfrm>
                <a:off x="7775341" y="2501897"/>
                <a:ext cx="106720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/>
                  <a:t>АКТАУ</a:t>
                </a:r>
                <a:endParaRPr lang="ru-KZ" sz="1200" dirty="0"/>
              </a:p>
            </p:txBody>
          </p:sp>
        </p:grpSp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id="{468992FA-C772-B013-8D68-275C0B909F9D}"/>
                </a:ext>
              </a:extLst>
            </p:cNvPr>
            <p:cNvGrpSpPr/>
            <p:nvPr/>
          </p:nvGrpSpPr>
          <p:grpSpPr>
            <a:xfrm>
              <a:off x="6880161" y="2718783"/>
              <a:ext cx="1186520" cy="276999"/>
              <a:chOff x="7651272" y="2501897"/>
              <a:chExt cx="1186520" cy="276999"/>
            </a:xfrm>
          </p:grpSpPr>
          <p:sp>
            <p:nvSpPr>
              <p:cNvPr id="49" name="Freeform 20">
                <a:extLst>
                  <a:ext uri="{FF2B5EF4-FFF2-40B4-BE49-F238E27FC236}">
                    <a16:creationId xmlns:a16="http://schemas.microsoft.com/office/drawing/2014/main" id="{E964FE72-91EA-F20C-FC54-61656FB81C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51272" y="2514830"/>
                <a:ext cx="177876" cy="243186"/>
              </a:xfrm>
              <a:custGeom>
                <a:avLst/>
                <a:gdLst>
                  <a:gd name="T0" fmla="*/ 186 w 372"/>
                  <a:gd name="T1" fmla="*/ 0 h 509"/>
                  <a:gd name="T2" fmla="*/ 0 w 372"/>
                  <a:gd name="T3" fmla="*/ 186 h 509"/>
                  <a:gd name="T4" fmla="*/ 186 w 372"/>
                  <a:gd name="T5" fmla="*/ 509 h 509"/>
                  <a:gd name="T6" fmla="*/ 372 w 372"/>
                  <a:gd name="T7" fmla="*/ 186 h 509"/>
                  <a:gd name="T8" fmla="*/ 186 w 372"/>
                  <a:gd name="T9" fmla="*/ 0 h 509"/>
                  <a:gd name="T10" fmla="*/ 186 w 372"/>
                  <a:gd name="T11" fmla="*/ 293 h 509"/>
                  <a:gd name="T12" fmla="*/ 71 w 372"/>
                  <a:gd name="T13" fmla="*/ 179 h 509"/>
                  <a:gd name="T14" fmla="*/ 186 w 372"/>
                  <a:gd name="T15" fmla="*/ 64 h 509"/>
                  <a:gd name="T16" fmla="*/ 300 w 372"/>
                  <a:gd name="T17" fmla="*/ 179 h 509"/>
                  <a:gd name="T18" fmla="*/ 186 w 372"/>
                  <a:gd name="T19" fmla="*/ 293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2" h="509">
                    <a:moveTo>
                      <a:pt x="186" y="0"/>
                    </a:moveTo>
                    <a:cubicBezTo>
                      <a:pt x="83" y="0"/>
                      <a:pt x="0" y="84"/>
                      <a:pt x="0" y="186"/>
                    </a:cubicBezTo>
                    <a:cubicBezTo>
                      <a:pt x="0" y="296"/>
                      <a:pt x="186" y="509"/>
                      <a:pt x="186" y="509"/>
                    </a:cubicBezTo>
                    <a:cubicBezTo>
                      <a:pt x="186" y="509"/>
                      <a:pt x="372" y="304"/>
                      <a:pt x="372" y="186"/>
                    </a:cubicBezTo>
                    <a:cubicBezTo>
                      <a:pt x="372" y="84"/>
                      <a:pt x="289" y="0"/>
                      <a:pt x="186" y="0"/>
                    </a:cubicBezTo>
                    <a:close/>
                    <a:moveTo>
                      <a:pt x="186" y="293"/>
                    </a:moveTo>
                    <a:cubicBezTo>
                      <a:pt x="123" y="293"/>
                      <a:pt x="71" y="242"/>
                      <a:pt x="71" y="179"/>
                    </a:cubicBezTo>
                    <a:cubicBezTo>
                      <a:pt x="71" y="116"/>
                      <a:pt x="123" y="64"/>
                      <a:pt x="186" y="64"/>
                    </a:cubicBezTo>
                    <a:cubicBezTo>
                      <a:pt x="249" y="64"/>
                      <a:pt x="300" y="116"/>
                      <a:pt x="300" y="179"/>
                    </a:cubicBezTo>
                    <a:cubicBezTo>
                      <a:pt x="300" y="242"/>
                      <a:pt x="249" y="293"/>
                      <a:pt x="186" y="2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79178" tIns="39589" rIns="79178" bIns="39589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 sz="1559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40367C1-D17E-2DC3-3A08-D7556397A254}"/>
                  </a:ext>
                </a:extLst>
              </p:cNvPr>
              <p:cNvSpPr txBox="1"/>
              <p:nvPr/>
            </p:nvSpPr>
            <p:spPr>
              <a:xfrm>
                <a:off x="7770589" y="2501897"/>
                <a:ext cx="106720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/>
                  <a:t>АСТАНА</a:t>
                </a:r>
                <a:endParaRPr lang="ru-KZ" sz="1200" dirty="0"/>
              </a:p>
            </p:txBody>
          </p:sp>
        </p:grp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92FE7773-BBF6-3A8C-4CCA-B92905D81504}"/>
                </a:ext>
              </a:extLst>
            </p:cNvPr>
            <p:cNvGrpSpPr/>
            <p:nvPr/>
          </p:nvGrpSpPr>
          <p:grpSpPr>
            <a:xfrm>
              <a:off x="6761945" y="5177022"/>
              <a:ext cx="1245078" cy="276999"/>
              <a:chOff x="7651272" y="2501897"/>
              <a:chExt cx="1245078" cy="276999"/>
            </a:xfrm>
          </p:grpSpPr>
          <p:sp>
            <p:nvSpPr>
              <p:cNvPr id="52" name="Freeform 20">
                <a:extLst>
                  <a:ext uri="{FF2B5EF4-FFF2-40B4-BE49-F238E27FC236}">
                    <a16:creationId xmlns:a16="http://schemas.microsoft.com/office/drawing/2014/main" id="{ED33EAB4-E56E-9A56-F7C0-8516967A83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51272" y="2514830"/>
                <a:ext cx="177876" cy="243186"/>
              </a:xfrm>
              <a:custGeom>
                <a:avLst/>
                <a:gdLst>
                  <a:gd name="T0" fmla="*/ 186 w 372"/>
                  <a:gd name="T1" fmla="*/ 0 h 509"/>
                  <a:gd name="T2" fmla="*/ 0 w 372"/>
                  <a:gd name="T3" fmla="*/ 186 h 509"/>
                  <a:gd name="T4" fmla="*/ 186 w 372"/>
                  <a:gd name="T5" fmla="*/ 509 h 509"/>
                  <a:gd name="T6" fmla="*/ 372 w 372"/>
                  <a:gd name="T7" fmla="*/ 186 h 509"/>
                  <a:gd name="T8" fmla="*/ 186 w 372"/>
                  <a:gd name="T9" fmla="*/ 0 h 509"/>
                  <a:gd name="T10" fmla="*/ 186 w 372"/>
                  <a:gd name="T11" fmla="*/ 293 h 509"/>
                  <a:gd name="T12" fmla="*/ 71 w 372"/>
                  <a:gd name="T13" fmla="*/ 179 h 509"/>
                  <a:gd name="T14" fmla="*/ 186 w 372"/>
                  <a:gd name="T15" fmla="*/ 64 h 509"/>
                  <a:gd name="T16" fmla="*/ 300 w 372"/>
                  <a:gd name="T17" fmla="*/ 179 h 509"/>
                  <a:gd name="T18" fmla="*/ 186 w 372"/>
                  <a:gd name="T19" fmla="*/ 293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2" h="509">
                    <a:moveTo>
                      <a:pt x="186" y="0"/>
                    </a:moveTo>
                    <a:cubicBezTo>
                      <a:pt x="83" y="0"/>
                      <a:pt x="0" y="84"/>
                      <a:pt x="0" y="186"/>
                    </a:cubicBezTo>
                    <a:cubicBezTo>
                      <a:pt x="0" y="296"/>
                      <a:pt x="186" y="509"/>
                      <a:pt x="186" y="509"/>
                    </a:cubicBezTo>
                    <a:cubicBezTo>
                      <a:pt x="186" y="509"/>
                      <a:pt x="372" y="304"/>
                      <a:pt x="372" y="186"/>
                    </a:cubicBezTo>
                    <a:cubicBezTo>
                      <a:pt x="372" y="84"/>
                      <a:pt x="289" y="0"/>
                      <a:pt x="186" y="0"/>
                    </a:cubicBezTo>
                    <a:close/>
                    <a:moveTo>
                      <a:pt x="186" y="293"/>
                    </a:moveTo>
                    <a:cubicBezTo>
                      <a:pt x="123" y="293"/>
                      <a:pt x="71" y="242"/>
                      <a:pt x="71" y="179"/>
                    </a:cubicBezTo>
                    <a:cubicBezTo>
                      <a:pt x="71" y="116"/>
                      <a:pt x="123" y="64"/>
                      <a:pt x="186" y="64"/>
                    </a:cubicBezTo>
                    <a:cubicBezTo>
                      <a:pt x="249" y="64"/>
                      <a:pt x="300" y="116"/>
                      <a:pt x="300" y="179"/>
                    </a:cubicBezTo>
                    <a:cubicBezTo>
                      <a:pt x="300" y="242"/>
                      <a:pt x="249" y="293"/>
                      <a:pt x="186" y="2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79178" tIns="39589" rIns="79178" bIns="39589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 sz="1559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F876E70-AB96-0775-7716-2C03122B4A31}"/>
                  </a:ext>
                </a:extLst>
              </p:cNvPr>
              <p:cNvSpPr txBox="1"/>
              <p:nvPr/>
            </p:nvSpPr>
            <p:spPr>
              <a:xfrm>
                <a:off x="7829147" y="2501897"/>
                <a:ext cx="106720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/>
                  <a:t>ШЫМКЕНТ</a:t>
                </a:r>
                <a:endParaRPr lang="ru-KZ" sz="1200" dirty="0"/>
              </a:p>
            </p:txBody>
          </p:sp>
        </p:grpSp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0C8D9A27-72B6-294E-37E6-35FC2B705C5E}"/>
                </a:ext>
              </a:extLst>
            </p:cNvPr>
            <p:cNvGrpSpPr/>
            <p:nvPr/>
          </p:nvGrpSpPr>
          <p:grpSpPr>
            <a:xfrm>
              <a:off x="6223632" y="3628864"/>
              <a:ext cx="1188928" cy="276999"/>
              <a:chOff x="7651272" y="2501897"/>
              <a:chExt cx="1188928" cy="276999"/>
            </a:xfrm>
          </p:grpSpPr>
          <p:sp>
            <p:nvSpPr>
              <p:cNvPr id="56" name="Freeform 20">
                <a:extLst>
                  <a:ext uri="{FF2B5EF4-FFF2-40B4-BE49-F238E27FC236}">
                    <a16:creationId xmlns:a16="http://schemas.microsoft.com/office/drawing/2014/main" id="{B4D57F5A-41B0-30C6-A675-2E97A64BDE9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51272" y="2514830"/>
                <a:ext cx="177876" cy="243186"/>
              </a:xfrm>
              <a:custGeom>
                <a:avLst/>
                <a:gdLst>
                  <a:gd name="T0" fmla="*/ 186 w 372"/>
                  <a:gd name="T1" fmla="*/ 0 h 509"/>
                  <a:gd name="T2" fmla="*/ 0 w 372"/>
                  <a:gd name="T3" fmla="*/ 186 h 509"/>
                  <a:gd name="T4" fmla="*/ 186 w 372"/>
                  <a:gd name="T5" fmla="*/ 509 h 509"/>
                  <a:gd name="T6" fmla="*/ 372 w 372"/>
                  <a:gd name="T7" fmla="*/ 186 h 509"/>
                  <a:gd name="T8" fmla="*/ 186 w 372"/>
                  <a:gd name="T9" fmla="*/ 0 h 509"/>
                  <a:gd name="T10" fmla="*/ 186 w 372"/>
                  <a:gd name="T11" fmla="*/ 293 h 509"/>
                  <a:gd name="T12" fmla="*/ 71 w 372"/>
                  <a:gd name="T13" fmla="*/ 179 h 509"/>
                  <a:gd name="T14" fmla="*/ 186 w 372"/>
                  <a:gd name="T15" fmla="*/ 64 h 509"/>
                  <a:gd name="T16" fmla="*/ 300 w 372"/>
                  <a:gd name="T17" fmla="*/ 179 h 509"/>
                  <a:gd name="T18" fmla="*/ 186 w 372"/>
                  <a:gd name="T19" fmla="*/ 293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2" h="509">
                    <a:moveTo>
                      <a:pt x="186" y="0"/>
                    </a:moveTo>
                    <a:cubicBezTo>
                      <a:pt x="83" y="0"/>
                      <a:pt x="0" y="84"/>
                      <a:pt x="0" y="186"/>
                    </a:cubicBezTo>
                    <a:cubicBezTo>
                      <a:pt x="0" y="296"/>
                      <a:pt x="186" y="509"/>
                      <a:pt x="186" y="509"/>
                    </a:cubicBezTo>
                    <a:cubicBezTo>
                      <a:pt x="186" y="509"/>
                      <a:pt x="372" y="304"/>
                      <a:pt x="372" y="186"/>
                    </a:cubicBezTo>
                    <a:cubicBezTo>
                      <a:pt x="372" y="84"/>
                      <a:pt x="289" y="0"/>
                      <a:pt x="186" y="0"/>
                    </a:cubicBezTo>
                    <a:close/>
                    <a:moveTo>
                      <a:pt x="186" y="293"/>
                    </a:moveTo>
                    <a:cubicBezTo>
                      <a:pt x="123" y="293"/>
                      <a:pt x="71" y="242"/>
                      <a:pt x="71" y="179"/>
                    </a:cubicBezTo>
                    <a:cubicBezTo>
                      <a:pt x="71" y="116"/>
                      <a:pt x="123" y="64"/>
                      <a:pt x="186" y="64"/>
                    </a:cubicBezTo>
                    <a:cubicBezTo>
                      <a:pt x="249" y="64"/>
                      <a:pt x="300" y="116"/>
                      <a:pt x="300" y="179"/>
                    </a:cubicBezTo>
                    <a:cubicBezTo>
                      <a:pt x="300" y="242"/>
                      <a:pt x="249" y="293"/>
                      <a:pt x="186" y="2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79178" tIns="39589" rIns="79178" bIns="39589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 sz="1559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F2360D59-81CE-6FC8-0FD3-089B3C36AD69}"/>
                  </a:ext>
                </a:extLst>
              </p:cNvPr>
              <p:cNvSpPr txBox="1"/>
              <p:nvPr/>
            </p:nvSpPr>
            <p:spPr>
              <a:xfrm>
                <a:off x="7772997" y="2501897"/>
                <a:ext cx="106720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/>
                  <a:t>САТПАЕВ</a:t>
                </a:r>
                <a:endParaRPr lang="ru-KZ" sz="1200" dirty="0"/>
              </a:p>
            </p:txBody>
          </p:sp>
        </p:grpSp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2B1DDFB4-237E-EBCB-ED27-301DC258DF3E}"/>
                </a:ext>
              </a:extLst>
            </p:cNvPr>
            <p:cNvGrpSpPr/>
            <p:nvPr/>
          </p:nvGrpSpPr>
          <p:grpSpPr>
            <a:xfrm>
              <a:off x="7583704" y="4643722"/>
              <a:ext cx="1213002" cy="276999"/>
              <a:chOff x="7651272" y="2489439"/>
              <a:chExt cx="1213002" cy="276999"/>
            </a:xfrm>
          </p:grpSpPr>
          <p:sp>
            <p:nvSpPr>
              <p:cNvPr id="59" name="Freeform 20">
                <a:extLst>
                  <a:ext uri="{FF2B5EF4-FFF2-40B4-BE49-F238E27FC236}">
                    <a16:creationId xmlns:a16="http://schemas.microsoft.com/office/drawing/2014/main" id="{329385C5-C74D-B09A-BD0F-2874619AAD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51272" y="2514830"/>
                <a:ext cx="177876" cy="243186"/>
              </a:xfrm>
              <a:custGeom>
                <a:avLst/>
                <a:gdLst>
                  <a:gd name="T0" fmla="*/ 186 w 372"/>
                  <a:gd name="T1" fmla="*/ 0 h 509"/>
                  <a:gd name="T2" fmla="*/ 0 w 372"/>
                  <a:gd name="T3" fmla="*/ 186 h 509"/>
                  <a:gd name="T4" fmla="*/ 186 w 372"/>
                  <a:gd name="T5" fmla="*/ 509 h 509"/>
                  <a:gd name="T6" fmla="*/ 372 w 372"/>
                  <a:gd name="T7" fmla="*/ 186 h 509"/>
                  <a:gd name="T8" fmla="*/ 186 w 372"/>
                  <a:gd name="T9" fmla="*/ 0 h 509"/>
                  <a:gd name="T10" fmla="*/ 186 w 372"/>
                  <a:gd name="T11" fmla="*/ 293 h 509"/>
                  <a:gd name="T12" fmla="*/ 71 w 372"/>
                  <a:gd name="T13" fmla="*/ 179 h 509"/>
                  <a:gd name="T14" fmla="*/ 186 w 372"/>
                  <a:gd name="T15" fmla="*/ 64 h 509"/>
                  <a:gd name="T16" fmla="*/ 300 w 372"/>
                  <a:gd name="T17" fmla="*/ 179 h 509"/>
                  <a:gd name="T18" fmla="*/ 186 w 372"/>
                  <a:gd name="T19" fmla="*/ 293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2" h="509">
                    <a:moveTo>
                      <a:pt x="186" y="0"/>
                    </a:moveTo>
                    <a:cubicBezTo>
                      <a:pt x="83" y="0"/>
                      <a:pt x="0" y="84"/>
                      <a:pt x="0" y="186"/>
                    </a:cubicBezTo>
                    <a:cubicBezTo>
                      <a:pt x="0" y="296"/>
                      <a:pt x="186" y="509"/>
                      <a:pt x="186" y="509"/>
                    </a:cubicBezTo>
                    <a:cubicBezTo>
                      <a:pt x="186" y="509"/>
                      <a:pt x="372" y="304"/>
                      <a:pt x="372" y="186"/>
                    </a:cubicBezTo>
                    <a:cubicBezTo>
                      <a:pt x="372" y="84"/>
                      <a:pt x="289" y="0"/>
                      <a:pt x="186" y="0"/>
                    </a:cubicBezTo>
                    <a:close/>
                    <a:moveTo>
                      <a:pt x="186" y="293"/>
                    </a:moveTo>
                    <a:cubicBezTo>
                      <a:pt x="123" y="293"/>
                      <a:pt x="71" y="242"/>
                      <a:pt x="71" y="179"/>
                    </a:cubicBezTo>
                    <a:cubicBezTo>
                      <a:pt x="71" y="116"/>
                      <a:pt x="123" y="64"/>
                      <a:pt x="186" y="64"/>
                    </a:cubicBezTo>
                    <a:cubicBezTo>
                      <a:pt x="249" y="64"/>
                      <a:pt x="300" y="116"/>
                      <a:pt x="300" y="179"/>
                    </a:cubicBezTo>
                    <a:cubicBezTo>
                      <a:pt x="300" y="242"/>
                      <a:pt x="249" y="293"/>
                      <a:pt x="186" y="2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79178" tIns="39589" rIns="79178" bIns="39589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 sz="1559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B147D87-4E84-3A45-7C1A-A1493761B376}"/>
                  </a:ext>
                </a:extLst>
              </p:cNvPr>
              <p:cNvSpPr txBox="1"/>
              <p:nvPr/>
            </p:nvSpPr>
            <p:spPr>
              <a:xfrm>
                <a:off x="7797071" y="2489439"/>
                <a:ext cx="106720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/>
                  <a:t>ШУ</a:t>
                </a:r>
                <a:endParaRPr lang="ru-KZ" sz="1200" dirty="0"/>
              </a:p>
            </p:txBody>
          </p:sp>
        </p:grpSp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087B2F6D-458A-0EA9-420F-0AEE67B8B063}"/>
                </a:ext>
              </a:extLst>
            </p:cNvPr>
            <p:cNvGrpSpPr/>
            <p:nvPr/>
          </p:nvGrpSpPr>
          <p:grpSpPr>
            <a:xfrm>
              <a:off x="7234684" y="3168005"/>
              <a:ext cx="1188928" cy="276999"/>
              <a:chOff x="7651272" y="2501897"/>
              <a:chExt cx="1188928" cy="276999"/>
            </a:xfrm>
          </p:grpSpPr>
          <p:sp>
            <p:nvSpPr>
              <p:cNvPr id="65" name="Freeform 20">
                <a:extLst>
                  <a:ext uri="{FF2B5EF4-FFF2-40B4-BE49-F238E27FC236}">
                    <a16:creationId xmlns:a16="http://schemas.microsoft.com/office/drawing/2014/main" id="{978B1858-1F28-4281-9E7A-581FFC3BFE8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51272" y="2514830"/>
                <a:ext cx="177876" cy="243186"/>
              </a:xfrm>
              <a:custGeom>
                <a:avLst/>
                <a:gdLst>
                  <a:gd name="T0" fmla="*/ 186 w 372"/>
                  <a:gd name="T1" fmla="*/ 0 h 509"/>
                  <a:gd name="T2" fmla="*/ 0 w 372"/>
                  <a:gd name="T3" fmla="*/ 186 h 509"/>
                  <a:gd name="T4" fmla="*/ 186 w 372"/>
                  <a:gd name="T5" fmla="*/ 509 h 509"/>
                  <a:gd name="T6" fmla="*/ 372 w 372"/>
                  <a:gd name="T7" fmla="*/ 186 h 509"/>
                  <a:gd name="T8" fmla="*/ 186 w 372"/>
                  <a:gd name="T9" fmla="*/ 0 h 509"/>
                  <a:gd name="T10" fmla="*/ 186 w 372"/>
                  <a:gd name="T11" fmla="*/ 293 h 509"/>
                  <a:gd name="T12" fmla="*/ 71 w 372"/>
                  <a:gd name="T13" fmla="*/ 179 h 509"/>
                  <a:gd name="T14" fmla="*/ 186 w 372"/>
                  <a:gd name="T15" fmla="*/ 64 h 509"/>
                  <a:gd name="T16" fmla="*/ 300 w 372"/>
                  <a:gd name="T17" fmla="*/ 179 h 509"/>
                  <a:gd name="T18" fmla="*/ 186 w 372"/>
                  <a:gd name="T19" fmla="*/ 293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2" h="509">
                    <a:moveTo>
                      <a:pt x="186" y="0"/>
                    </a:moveTo>
                    <a:cubicBezTo>
                      <a:pt x="83" y="0"/>
                      <a:pt x="0" y="84"/>
                      <a:pt x="0" y="186"/>
                    </a:cubicBezTo>
                    <a:cubicBezTo>
                      <a:pt x="0" y="296"/>
                      <a:pt x="186" y="509"/>
                      <a:pt x="186" y="509"/>
                    </a:cubicBezTo>
                    <a:cubicBezTo>
                      <a:pt x="186" y="509"/>
                      <a:pt x="372" y="304"/>
                      <a:pt x="372" y="186"/>
                    </a:cubicBezTo>
                    <a:cubicBezTo>
                      <a:pt x="372" y="84"/>
                      <a:pt x="289" y="0"/>
                      <a:pt x="186" y="0"/>
                    </a:cubicBezTo>
                    <a:close/>
                    <a:moveTo>
                      <a:pt x="186" y="293"/>
                    </a:moveTo>
                    <a:cubicBezTo>
                      <a:pt x="123" y="293"/>
                      <a:pt x="71" y="242"/>
                      <a:pt x="71" y="179"/>
                    </a:cubicBezTo>
                    <a:cubicBezTo>
                      <a:pt x="71" y="116"/>
                      <a:pt x="123" y="64"/>
                      <a:pt x="186" y="64"/>
                    </a:cubicBezTo>
                    <a:cubicBezTo>
                      <a:pt x="249" y="64"/>
                      <a:pt x="300" y="116"/>
                      <a:pt x="300" y="179"/>
                    </a:cubicBezTo>
                    <a:cubicBezTo>
                      <a:pt x="300" y="242"/>
                      <a:pt x="249" y="293"/>
                      <a:pt x="186" y="2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79178" tIns="39589" rIns="79178" bIns="39589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 sz="1559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3EA34E0-02A1-1152-4352-4A81582FEAE4}"/>
                  </a:ext>
                </a:extLst>
              </p:cNvPr>
              <p:cNvSpPr txBox="1"/>
              <p:nvPr/>
            </p:nvSpPr>
            <p:spPr>
              <a:xfrm>
                <a:off x="7772997" y="2501897"/>
                <a:ext cx="106720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/>
                  <a:t>КАРАГАНДА</a:t>
                </a:r>
                <a:endParaRPr lang="ru-KZ" sz="1200" dirty="0"/>
              </a:p>
            </p:txBody>
          </p:sp>
        </p:grpSp>
        <p:grpSp>
          <p:nvGrpSpPr>
            <p:cNvPr id="67" name="Группа 66">
              <a:extLst>
                <a:ext uri="{FF2B5EF4-FFF2-40B4-BE49-F238E27FC236}">
                  <a16:creationId xmlns:a16="http://schemas.microsoft.com/office/drawing/2014/main" id="{5F0831E5-4057-ABDC-0144-1C7B1CDD88D6}"/>
                </a:ext>
              </a:extLst>
            </p:cNvPr>
            <p:cNvGrpSpPr/>
            <p:nvPr/>
          </p:nvGrpSpPr>
          <p:grpSpPr>
            <a:xfrm>
              <a:off x="7742087" y="3813478"/>
              <a:ext cx="1213002" cy="276999"/>
              <a:chOff x="7651272" y="2489439"/>
              <a:chExt cx="1213002" cy="276999"/>
            </a:xfrm>
          </p:grpSpPr>
          <p:sp>
            <p:nvSpPr>
              <p:cNvPr id="68" name="Freeform 20">
                <a:extLst>
                  <a:ext uri="{FF2B5EF4-FFF2-40B4-BE49-F238E27FC236}">
                    <a16:creationId xmlns:a16="http://schemas.microsoft.com/office/drawing/2014/main" id="{41DF741D-5999-8B8B-94A8-D094F83643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51272" y="2514830"/>
                <a:ext cx="177876" cy="243186"/>
              </a:xfrm>
              <a:custGeom>
                <a:avLst/>
                <a:gdLst>
                  <a:gd name="T0" fmla="*/ 186 w 372"/>
                  <a:gd name="T1" fmla="*/ 0 h 509"/>
                  <a:gd name="T2" fmla="*/ 0 w 372"/>
                  <a:gd name="T3" fmla="*/ 186 h 509"/>
                  <a:gd name="T4" fmla="*/ 186 w 372"/>
                  <a:gd name="T5" fmla="*/ 509 h 509"/>
                  <a:gd name="T6" fmla="*/ 372 w 372"/>
                  <a:gd name="T7" fmla="*/ 186 h 509"/>
                  <a:gd name="T8" fmla="*/ 186 w 372"/>
                  <a:gd name="T9" fmla="*/ 0 h 509"/>
                  <a:gd name="T10" fmla="*/ 186 w 372"/>
                  <a:gd name="T11" fmla="*/ 293 h 509"/>
                  <a:gd name="T12" fmla="*/ 71 w 372"/>
                  <a:gd name="T13" fmla="*/ 179 h 509"/>
                  <a:gd name="T14" fmla="*/ 186 w 372"/>
                  <a:gd name="T15" fmla="*/ 64 h 509"/>
                  <a:gd name="T16" fmla="*/ 300 w 372"/>
                  <a:gd name="T17" fmla="*/ 179 h 509"/>
                  <a:gd name="T18" fmla="*/ 186 w 372"/>
                  <a:gd name="T19" fmla="*/ 293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2" h="509">
                    <a:moveTo>
                      <a:pt x="186" y="0"/>
                    </a:moveTo>
                    <a:cubicBezTo>
                      <a:pt x="83" y="0"/>
                      <a:pt x="0" y="84"/>
                      <a:pt x="0" y="186"/>
                    </a:cubicBezTo>
                    <a:cubicBezTo>
                      <a:pt x="0" y="296"/>
                      <a:pt x="186" y="509"/>
                      <a:pt x="186" y="509"/>
                    </a:cubicBezTo>
                    <a:cubicBezTo>
                      <a:pt x="186" y="509"/>
                      <a:pt x="372" y="304"/>
                      <a:pt x="372" y="186"/>
                    </a:cubicBezTo>
                    <a:cubicBezTo>
                      <a:pt x="372" y="84"/>
                      <a:pt x="289" y="0"/>
                      <a:pt x="186" y="0"/>
                    </a:cubicBezTo>
                    <a:close/>
                    <a:moveTo>
                      <a:pt x="186" y="293"/>
                    </a:moveTo>
                    <a:cubicBezTo>
                      <a:pt x="123" y="293"/>
                      <a:pt x="71" y="242"/>
                      <a:pt x="71" y="179"/>
                    </a:cubicBezTo>
                    <a:cubicBezTo>
                      <a:pt x="71" y="116"/>
                      <a:pt x="123" y="64"/>
                      <a:pt x="186" y="64"/>
                    </a:cubicBezTo>
                    <a:cubicBezTo>
                      <a:pt x="249" y="64"/>
                      <a:pt x="300" y="116"/>
                      <a:pt x="300" y="179"/>
                    </a:cubicBezTo>
                    <a:cubicBezTo>
                      <a:pt x="300" y="242"/>
                      <a:pt x="249" y="293"/>
                      <a:pt x="186" y="2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79178" tIns="39589" rIns="79178" bIns="39589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 sz="1559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4905D6C-1154-A479-C193-980AABE71770}"/>
                  </a:ext>
                </a:extLst>
              </p:cNvPr>
              <p:cNvSpPr txBox="1"/>
              <p:nvPr/>
            </p:nvSpPr>
            <p:spPr>
              <a:xfrm>
                <a:off x="7797071" y="2489439"/>
                <a:ext cx="106720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/>
                  <a:t>БАЛХАШ</a:t>
                </a:r>
                <a:endParaRPr lang="ru-KZ" sz="1200" dirty="0"/>
              </a:p>
            </p:txBody>
          </p:sp>
        </p:grpSp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C219FCCB-40CB-18F7-DFB9-42CBAD1C69E5}"/>
                </a:ext>
              </a:extLst>
            </p:cNvPr>
            <p:cNvGrpSpPr/>
            <p:nvPr/>
          </p:nvGrpSpPr>
          <p:grpSpPr>
            <a:xfrm>
              <a:off x="4404395" y="3025532"/>
              <a:ext cx="1191272" cy="276999"/>
              <a:chOff x="7651272" y="2501897"/>
              <a:chExt cx="1191272" cy="276999"/>
            </a:xfrm>
          </p:grpSpPr>
          <p:sp>
            <p:nvSpPr>
              <p:cNvPr id="3" name="Freeform 20">
                <a:extLst>
                  <a:ext uri="{FF2B5EF4-FFF2-40B4-BE49-F238E27FC236}">
                    <a16:creationId xmlns:a16="http://schemas.microsoft.com/office/drawing/2014/main" id="{9333BD4B-C4DD-931D-655B-D0031E4D5EA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51272" y="2514830"/>
                <a:ext cx="177876" cy="243186"/>
              </a:xfrm>
              <a:custGeom>
                <a:avLst/>
                <a:gdLst>
                  <a:gd name="T0" fmla="*/ 186 w 372"/>
                  <a:gd name="T1" fmla="*/ 0 h 509"/>
                  <a:gd name="T2" fmla="*/ 0 w 372"/>
                  <a:gd name="T3" fmla="*/ 186 h 509"/>
                  <a:gd name="T4" fmla="*/ 186 w 372"/>
                  <a:gd name="T5" fmla="*/ 509 h 509"/>
                  <a:gd name="T6" fmla="*/ 372 w 372"/>
                  <a:gd name="T7" fmla="*/ 186 h 509"/>
                  <a:gd name="T8" fmla="*/ 186 w 372"/>
                  <a:gd name="T9" fmla="*/ 0 h 509"/>
                  <a:gd name="T10" fmla="*/ 186 w 372"/>
                  <a:gd name="T11" fmla="*/ 293 h 509"/>
                  <a:gd name="T12" fmla="*/ 71 w 372"/>
                  <a:gd name="T13" fmla="*/ 179 h 509"/>
                  <a:gd name="T14" fmla="*/ 186 w 372"/>
                  <a:gd name="T15" fmla="*/ 64 h 509"/>
                  <a:gd name="T16" fmla="*/ 300 w 372"/>
                  <a:gd name="T17" fmla="*/ 179 h 509"/>
                  <a:gd name="T18" fmla="*/ 186 w 372"/>
                  <a:gd name="T19" fmla="*/ 293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2" h="509">
                    <a:moveTo>
                      <a:pt x="186" y="0"/>
                    </a:moveTo>
                    <a:cubicBezTo>
                      <a:pt x="83" y="0"/>
                      <a:pt x="0" y="84"/>
                      <a:pt x="0" y="186"/>
                    </a:cubicBezTo>
                    <a:cubicBezTo>
                      <a:pt x="0" y="296"/>
                      <a:pt x="186" y="509"/>
                      <a:pt x="186" y="509"/>
                    </a:cubicBezTo>
                    <a:cubicBezTo>
                      <a:pt x="186" y="509"/>
                      <a:pt x="372" y="304"/>
                      <a:pt x="372" y="186"/>
                    </a:cubicBezTo>
                    <a:cubicBezTo>
                      <a:pt x="372" y="84"/>
                      <a:pt x="289" y="0"/>
                      <a:pt x="186" y="0"/>
                    </a:cubicBezTo>
                    <a:close/>
                    <a:moveTo>
                      <a:pt x="186" y="293"/>
                    </a:moveTo>
                    <a:cubicBezTo>
                      <a:pt x="123" y="293"/>
                      <a:pt x="71" y="242"/>
                      <a:pt x="71" y="179"/>
                    </a:cubicBezTo>
                    <a:cubicBezTo>
                      <a:pt x="71" y="116"/>
                      <a:pt x="123" y="64"/>
                      <a:pt x="186" y="64"/>
                    </a:cubicBezTo>
                    <a:cubicBezTo>
                      <a:pt x="249" y="64"/>
                      <a:pt x="300" y="116"/>
                      <a:pt x="300" y="179"/>
                    </a:cubicBezTo>
                    <a:cubicBezTo>
                      <a:pt x="300" y="242"/>
                      <a:pt x="249" y="293"/>
                      <a:pt x="186" y="2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79178" tIns="39589" rIns="79178" bIns="39589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 sz="1559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98873EA-4736-7983-7A01-0CAB35725EA5}"/>
                  </a:ext>
                </a:extLst>
              </p:cNvPr>
              <p:cNvSpPr txBox="1"/>
              <p:nvPr/>
            </p:nvSpPr>
            <p:spPr>
              <a:xfrm>
                <a:off x="7775341" y="2501897"/>
                <a:ext cx="106720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/>
                  <a:t>АКТОБЕ</a:t>
                </a:r>
                <a:endParaRPr lang="ru-KZ" sz="1200" dirty="0"/>
              </a:p>
            </p:txBody>
          </p:sp>
        </p:grp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21B0390D-B7C9-E5B8-CF90-237F254E3FE9}"/>
                </a:ext>
              </a:extLst>
            </p:cNvPr>
            <p:cNvGrpSpPr/>
            <p:nvPr/>
          </p:nvGrpSpPr>
          <p:grpSpPr>
            <a:xfrm>
              <a:off x="6223632" y="3862328"/>
              <a:ext cx="1188928" cy="276999"/>
              <a:chOff x="7651272" y="2501897"/>
              <a:chExt cx="1188928" cy="276999"/>
            </a:xfrm>
          </p:grpSpPr>
          <p:sp>
            <p:nvSpPr>
              <p:cNvPr id="6" name="Freeform 20">
                <a:extLst>
                  <a:ext uri="{FF2B5EF4-FFF2-40B4-BE49-F238E27FC236}">
                    <a16:creationId xmlns:a16="http://schemas.microsoft.com/office/drawing/2014/main" id="{193A8C44-BA51-0834-0AAA-6AE034C124B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51272" y="2514830"/>
                <a:ext cx="177876" cy="243186"/>
              </a:xfrm>
              <a:custGeom>
                <a:avLst/>
                <a:gdLst>
                  <a:gd name="T0" fmla="*/ 186 w 372"/>
                  <a:gd name="T1" fmla="*/ 0 h 509"/>
                  <a:gd name="T2" fmla="*/ 0 w 372"/>
                  <a:gd name="T3" fmla="*/ 186 h 509"/>
                  <a:gd name="T4" fmla="*/ 186 w 372"/>
                  <a:gd name="T5" fmla="*/ 509 h 509"/>
                  <a:gd name="T6" fmla="*/ 372 w 372"/>
                  <a:gd name="T7" fmla="*/ 186 h 509"/>
                  <a:gd name="T8" fmla="*/ 186 w 372"/>
                  <a:gd name="T9" fmla="*/ 0 h 509"/>
                  <a:gd name="T10" fmla="*/ 186 w 372"/>
                  <a:gd name="T11" fmla="*/ 293 h 509"/>
                  <a:gd name="T12" fmla="*/ 71 w 372"/>
                  <a:gd name="T13" fmla="*/ 179 h 509"/>
                  <a:gd name="T14" fmla="*/ 186 w 372"/>
                  <a:gd name="T15" fmla="*/ 64 h 509"/>
                  <a:gd name="T16" fmla="*/ 300 w 372"/>
                  <a:gd name="T17" fmla="*/ 179 h 509"/>
                  <a:gd name="T18" fmla="*/ 186 w 372"/>
                  <a:gd name="T19" fmla="*/ 293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2" h="509">
                    <a:moveTo>
                      <a:pt x="186" y="0"/>
                    </a:moveTo>
                    <a:cubicBezTo>
                      <a:pt x="83" y="0"/>
                      <a:pt x="0" y="84"/>
                      <a:pt x="0" y="186"/>
                    </a:cubicBezTo>
                    <a:cubicBezTo>
                      <a:pt x="0" y="296"/>
                      <a:pt x="186" y="509"/>
                      <a:pt x="186" y="509"/>
                    </a:cubicBezTo>
                    <a:cubicBezTo>
                      <a:pt x="186" y="509"/>
                      <a:pt x="372" y="304"/>
                      <a:pt x="372" y="186"/>
                    </a:cubicBezTo>
                    <a:cubicBezTo>
                      <a:pt x="372" y="84"/>
                      <a:pt x="289" y="0"/>
                      <a:pt x="186" y="0"/>
                    </a:cubicBezTo>
                    <a:close/>
                    <a:moveTo>
                      <a:pt x="186" y="293"/>
                    </a:moveTo>
                    <a:cubicBezTo>
                      <a:pt x="123" y="293"/>
                      <a:pt x="71" y="242"/>
                      <a:pt x="71" y="179"/>
                    </a:cubicBezTo>
                    <a:cubicBezTo>
                      <a:pt x="71" y="116"/>
                      <a:pt x="123" y="64"/>
                      <a:pt x="186" y="64"/>
                    </a:cubicBezTo>
                    <a:cubicBezTo>
                      <a:pt x="249" y="64"/>
                      <a:pt x="300" y="116"/>
                      <a:pt x="300" y="179"/>
                    </a:cubicBezTo>
                    <a:cubicBezTo>
                      <a:pt x="300" y="242"/>
                      <a:pt x="249" y="293"/>
                      <a:pt x="186" y="2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79178" tIns="39589" rIns="79178" bIns="39589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 sz="1559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C520085-D00C-811C-14FE-5260F4D1C07D}"/>
                  </a:ext>
                </a:extLst>
              </p:cNvPr>
              <p:cNvSpPr txBox="1"/>
              <p:nvPr/>
            </p:nvSpPr>
            <p:spPr>
              <a:xfrm>
                <a:off x="7772997" y="2501897"/>
                <a:ext cx="106720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/>
                  <a:t>ЖЕЗКАЗГАН</a:t>
                </a:r>
                <a:endParaRPr lang="ru-KZ" sz="1200" dirty="0"/>
              </a:p>
            </p:txBody>
          </p:sp>
        </p:grp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EBA42AA1-0899-923B-0279-008216AEF8D4}"/>
                </a:ext>
              </a:extLst>
            </p:cNvPr>
            <p:cNvGrpSpPr/>
            <p:nvPr/>
          </p:nvGrpSpPr>
          <p:grpSpPr>
            <a:xfrm>
              <a:off x="5913558" y="4630822"/>
              <a:ext cx="1321126" cy="276999"/>
              <a:chOff x="7651272" y="2501897"/>
              <a:chExt cx="1321126" cy="276999"/>
            </a:xfrm>
          </p:grpSpPr>
          <p:sp>
            <p:nvSpPr>
              <p:cNvPr id="10" name="Freeform 20">
                <a:extLst>
                  <a:ext uri="{FF2B5EF4-FFF2-40B4-BE49-F238E27FC236}">
                    <a16:creationId xmlns:a16="http://schemas.microsoft.com/office/drawing/2014/main" id="{14B80384-8FB8-EF80-6DB1-371CB6693B8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51272" y="2514830"/>
                <a:ext cx="177876" cy="243186"/>
              </a:xfrm>
              <a:custGeom>
                <a:avLst/>
                <a:gdLst>
                  <a:gd name="T0" fmla="*/ 186 w 372"/>
                  <a:gd name="T1" fmla="*/ 0 h 509"/>
                  <a:gd name="T2" fmla="*/ 0 w 372"/>
                  <a:gd name="T3" fmla="*/ 186 h 509"/>
                  <a:gd name="T4" fmla="*/ 186 w 372"/>
                  <a:gd name="T5" fmla="*/ 509 h 509"/>
                  <a:gd name="T6" fmla="*/ 372 w 372"/>
                  <a:gd name="T7" fmla="*/ 186 h 509"/>
                  <a:gd name="T8" fmla="*/ 186 w 372"/>
                  <a:gd name="T9" fmla="*/ 0 h 509"/>
                  <a:gd name="T10" fmla="*/ 186 w 372"/>
                  <a:gd name="T11" fmla="*/ 293 h 509"/>
                  <a:gd name="T12" fmla="*/ 71 w 372"/>
                  <a:gd name="T13" fmla="*/ 179 h 509"/>
                  <a:gd name="T14" fmla="*/ 186 w 372"/>
                  <a:gd name="T15" fmla="*/ 64 h 509"/>
                  <a:gd name="T16" fmla="*/ 300 w 372"/>
                  <a:gd name="T17" fmla="*/ 179 h 509"/>
                  <a:gd name="T18" fmla="*/ 186 w 372"/>
                  <a:gd name="T19" fmla="*/ 293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2" h="509">
                    <a:moveTo>
                      <a:pt x="186" y="0"/>
                    </a:moveTo>
                    <a:cubicBezTo>
                      <a:pt x="83" y="0"/>
                      <a:pt x="0" y="84"/>
                      <a:pt x="0" y="186"/>
                    </a:cubicBezTo>
                    <a:cubicBezTo>
                      <a:pt x="0" y="296"/>
                      <a:pt x="186" y="509"/>
                      <a:pt x="186" y="509"/>
                    </a:cubicBezTo>
                    <a:cubicBezTo>
                      <a:pt x="186" y="509"/>
                      <a:pt x="372" y="304"/>
                      <a:pt x="372" y="186"/>
                    </a:cubicBezTo>
                    <a:cubicBezTo>
                      <a:pt x="372" y="84"/>
                      <a:pt x="289" y="0"/>
                      <a:pt x="186" y="0"/>
                    </a:cubicBezTo>
                    <a:close/>
                    <a:moveTo>
                      <a:pt x="186" y="293"/>
                    </a:moveTo>
                    <a:cubicBezTo>
                      <a:pt x="123" y="293"/>
                      <a:pt x="71" y="242"/>
                      <a:pt x="71" y="179"/>
                    </a:cubicBezTo>
                    <a:cubicBezTo>
                      <a:pt x="71" y="116"/>
                      <a:pt x="123" y="64"/>
                      <a:pt x="186" y="64"/>
                    </a:cubicBezTo>
                    <a:cubicBezTo>
                      <a:pt x="249" y="64"/>
                      <a:pt x="300" y="116"/>
                      <a:pt x="300" y="179"/>
                    </a:cubicBezTo>
                    <a:cubicBezTo>
                      <a:pt x="300" y="242"/>
                      <a:pt x="249" y="293"/>
                      <a:pt x="186" y="2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79178" tIns="39589" rIns="79178" bIns="39589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ru-RU" sz="1559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6B31E19-9964-44F4-2D1E-A2414801EFD3}"/>
                  </a:ext>
                </a:extLst>
              </p:cNvPr>
              <p:cNvSpPr txBox="1"/>
              <p:nvPr/>
            </p:nvSpPr>
            <p:spPr>
              <a:xfrm>
                <a:off x="7829147" y="2501897"/>
                <a:ext cx="114325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/>
                  <a:t>КЫЗЫЛОРДА</a:t>
                </a:r>
                <a:endParaRPr lang="ru-KZ" sz="1200" dirty="0"/>
              </a:p>
            </p:txBody>
          </p:sp>
        </p:grpSp>
      </p:grpSp>
      <p:sp>
        <p:nvSpPr>
          <p:cNvPr id="13" name="Овал 12">
            <a:extLst>
              <a:ext uri="{FF2B5EF4-FFF2-40B4-BE49-F238E27FC236}">
                <a16:creationId xmlns:a16="http://schemas.microsoft.com/office/drawing/2014/main" id="{59E7CC8B-835E-96CE-F643-A1FA4A80986F}"/>
              </a:ext>
            </a:extLst>
          </p:cNvPr>
          <p:cNvSpPr/>
          <p:nvPr/>
        </p:nvSpPr>
        <p:spPr>
          <a:xfrm>
            <a:off x="612690" y="2023047"/>
            <a:ext cx="828067" cy="828067"/>
          </a:xfrm>
          <a:prstGeom prst="ellipse">
            <a:avLst/>
          </a:prstGeom>
          <a:solidFill>
            <a:srgbClr val="94C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KZ" sz="120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CB7ECF7B-76C2-99AE-1BB4-C2A85BCE572E}"/>
              </a:ext>
            </a:extLst>
          </p:cNvPr>
          <p:cNvSpPr/>
          <p:nvPr/>
        </p:nvSpPr>
        <p:spPr>
          <a:xfrm>
            <a:off x="619974" y="2987075"/>
            <a:ext cx="828067" cy="828067"/>
          </a:xfrm>
          <a:prstGeom prst="ellipse">
            <a:avLst/>
          </a:prstGeom>
          <a:solidFill>
            <a:srgbClr val="94C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KZ" sz="120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27F134F5-5F4E-B974-3FAB-0ECD19D6CE51}"/>
              </a:ext>
            </a:extLst>
          </p:cNvPr>
          <p:cNvSpPr/>
          <p:nvPr/>
        </p:nvSpPr>
        <p:spPr>
          <a:xfrm>
            <a:off x="620989" y="3951103"/>
            <a:ext cx="828067" cy="828067"/>
          </a:xfrm>
          <a:prstGeom prst="ellipse">
            <a:avLst/>
          </a:prstGeom>
          <a:solidFill>
            <a:srgbClr val="94C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KZ" sz="1200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CB74FFF5-0BBC-D965-688D-ABF3726F4031}"/>
              </a:ext>
            </a:extLst>
          </p:cNvPr>
          <p:cNvSpPr/>
          <p:nvPr/>
        </p:nvSpPr>
        <p:spPr>
          <a:xfrm>
            <a:off x="617583" y="4909888"/>
            <a:ext cx="828067" cy="828067"/>
          </a:xfrm>
          <a:prstGeom prst="ellipse">
            <a:avLst/>
          </a:prstGeom>
          <a:solidFill>
            <a:srgbClr val="94C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KZ" sz="1200"/>
          </a:p>
        </p:txBody>
      </p:sp>
      <p:sp>
        <p:nvSpPr>
          <p:cNvPr id="17" name="Freeform 20">
            <a:extLst>
              <a:ext uri="{FF2B5EF4-FFF2-40B4-BE49-F238E27FC236}">
                <a16:creationId xmlns:a16="http://schemas.microsoft.com/office/drawing/2014/main" id="{77B33A08-40F8-54AB-17FC-C9F17DD1A664}"/>
              </a:ext>
            </a:extLst>
          </p:cNvPr>
          <p:cNvSpPr>
            <a:spLocks noEditPoints="1"/>
          </p:cNvSpPr>
          <p:nvPr/>
        </p:nvSpPr>
        <p:spPr bwMode="auto">
          <a:xfrm>
            <a:off x="846235" y="3154351"/>
            <a:ext cx="360975" cy="493513"/>
          </a:xfrm>
          <a:custGeom>
            <a:avLst/>
            <a:gdLst>
              <a:gd name="T0" fmla="*/ 186 w 372"/>
              <a:gd name="T1" fmla="*/ 0 h 509"/>
              <a:gd name="T2" fmla="*/ 0 w 372"/>
              <a:gd name="T3" fmla="*/ 186 h 509"/>
              <a:gd name="T4" fmla="*/ 186 w 372"/>
              <a:gd name="T5" fmla="*/ 509 h 509"/>
              <a:gd name="T6" fmla="*/ 372 w 372"/>
              <a:gd name="T7" fmla="*/ 186 h 509"/>
              <a:gd name="T8" fmla="*/ 186 w 372"/>
              <a:gd name="T9" fmla="*/ 0 h 509"/>
              <a:gd name="T10" fmla="*/ 186 w 372"/>
              <a:gd name="T11" fmla="*/ 293 h 509"/>
              <a:gd name="T12" fmla="*/ 71 w 372"/>
              <a:gd name="T13" fmla="*/ 179 h 509"/>
              <a:gd name="T14" fmla="*/ 186 w 372"/>
              <a:gd name="T15" fmla="*/ 64 h 509"/>
              <a:gd name="T16" fmla="*/ 300 w 372"/>
              <a:gd name="T17" fmla="*/ 179 h 509"/>
              <a:gd name="T18" fmla="*/ 186 w 372"/>
              <a:gd name="T19" fmla="*/ 293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72" h="509">
                <a:moveTo>
                  <a:pt x="186" y="0"/>
                </a:moveTo>
                <a:cubicBezTo>
                  <a:pt x="83" y="0"/>
                  <a:pt x="0" y="84"/>
                  <a:pt x="0" y="186"/>
                </a:cubicBezTo>
                <a:cubicBezTo>
                  <a:pt x="0" y="296"/>
                  <a:pt x="186" y="509"/>
                  <a:pt x="186" y="509"/>
                </a:cubicBezTo>
                <a:cubicBezTo>
                  <a:pt x="186" y="509"/>
                  <a:pt x="372" y="304"/>
                  <a:pt x="372" y="186"/>
                </a:cubicBezTo>
                <a:cubicBezTo>
                  <a:pt x="372" y="84"/>
                  <a:pt x="289" y="0"/>
                  <a:pt x="186" y="0"/>
                </a:cubicBezTo>
                <a:close/>
                <a:moveTo>
                  <a:pt x="186" y="293"/>
                </a:moveTo>
                <a:cubicBezTo>
                  <a:pt x="123" y="293"/>
                  <a:pt x="71" y="242"/>
                  <a:pt x="71" y="179"/>
                </a:cubicBezTo>
                <a:cubicBezTo>
                  <a:pt x="71" y="116"/>
                  <a:pt x="123" y="64"/>
                  <a:pt x="186" y="64"/>
                </a:cubicBezTo>
                <a:cubicBezTo>
                  <a:pt x="249" y="64"/>
                  <a:pt x="300" y="116"/>
                  <a:pt x="300" y="179"/>
                </a:cubicBezTo>
                <a:cubicBezTo>
                  <a:pt x="300" y="242"/>
                  <a:pt x="249" y="293"/>
                  <a:pt x="186" y="29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79178" tIns="39589" rIns="79178" bIns="39589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 sz="1559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2EC38C17-C034-60DF-B10B-13C3D44BA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702" y="4108503"/>
            <a:ext cx="513976" cy="513976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3B626365-720A-AC4B-DF30-CC097F2BBC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253" y="4983156"/>
            <a:ext cx="581505" cy="58150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CA98820F-6A32-3A54-4A74-AE9F890D4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87" y="2149214"/>
            <a:ext cx="549839" cy="549839"/>
          </a:xfrm>
          <a:prstGeom prst="rect">
            <a:avLst/>
          </a:prstGeom>
        </p:spPr>
      </p:pic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03D04B20-3193-2901-EF24-12F3DF2DE832}"/>
              </a:ext>
            </a:extLst>
          </p:cNvPr>
          <p:cNvSpPr/>
          <p:nvPr/>
        </p:nvSpPr>
        <p:spPr>
          <a:xfrm>
            <a:off x="1597965" y="2152756"/>
            <a:ext cx="1773885" cy="584775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bg2"/>
                </a:solidFill>
                <a:latin typeface="+mj-lt"/>
                <a:cs typeface="Gotham Pro Bold" panose="02000503040000020004" pitchFamily="2" charset="0"/>
              </a:rPr>
              <a:t>НА РЫНКЕ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600" b="1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cs typeface="Gotham Pro Bold" panose="02000503040000020004" pitchFamily="2" charset="0"/>
              </a:rPr>
              <a:t>С 2014 ГОД</a:t>
            </a:r>
            <a:r>
              <a:rPr lang="ru-RU" sz="1600" b="1" dirty="0">
                <a:solidFill>
                  <a:schemeClr val="bg2"/>
                </a:solidFill>
                <a:latin typeface="+mj-lt"/>
                <a:cs typeface="Gotham Pro Bold" panose="02000503040000020004" pitchFamily="2" charset="0"/>
              </a:rPr>
              <a:t>А</a:t>
            </a:r>
            <a:endParaRPr kumimoji="0" lang="ru-RU" sz="1600" b="1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cs typeface="Gotham Pro Bold" panose="02000503040000020004" pitchFamily="2" charset="0"/>
            </a:endParaRP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C336FD63-5043-F64A-5BA4-1AC76A6A0AE9}"/>
              </a:ext>
            </a:extLst>
          </p:cNvPr>
          <p:cNvSpPr/>
          <p:nvPr/>
        </p:nvSpPr>
        <p:spPr>
          <a:xfrm>
            <a:off x="1603917" y="3234860"/>
            <a:ext cx="1903841" cy="338554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bg2"/>
                </a:solidFill>
                <a:latin typeface="+mj-lt"/>
                <a:cs typeface="Gotham Pro Bold" panose="02000503040000020004" pitchFamily="2" charset="0"/>
              </a:rPr>
              <a:t>40 РЕГИОНОВ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4E2D8810-CD4A-FAE9-C8E5-AD826F0C553C}"/>
              </a:ext>
            </a:extLst>
          </p:cNvPr>
          <p:cNvSpPr/>
          <p:nvPr/>
        </p:nvSpPr>
        <p:spPr>
          <a:xfrm>
            <a:off x="1635106" y="4125907"/>
            <a:ext cx="1773885" cy="584775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bg2"/>
                </a:solidFill>
                <a:latin typeface="+mj-lt"/>
                <a:cs typeface="Gotham Pro Bold" panose="02000503040000020004" pitchFamily="2" charset="0"/>
              </a:rPr>
              <a:t>БОЛЕЕ 200 ОБЪЕКТОВ</a:t>
            </a:r>
            <a:endParaRPr kumimoji="0" lang="ru-RU" sz="1600" b="1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cs typeface="Gotham Pro Bold" panose="02000503040000020004" pitchFamily="2" charset="0"/>
            </a:endParaRP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021FF416-A23A-9AE7-A5F5-DC692F13DEB6}"/>
              </a:ext>
            </a:extLst>
          </p:cNvPr>
          <p:cNvSpPr/>
          <p:nvPr/>
        </p:nvSpPr>
        <p:spPr>
          <a:xfrm>
            <a:off x="1635106" y="5154644"/>
            <a:ext cx="1954405" cy="338554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bg2"/>
                </a:solidFill>
                <a:latin typeface="+mj-lt"/>
                <a:cs typeface="Gotham Pro Bold" panose="02000503040000020004" pitchFamily="2" charset="0"/>
              </a:rPr>
              <a:t>30 ЭКСПЕРТОВ</a:t>
            </a:r>
            <a:endParaRPr kumimoji="0" lang="ru-RU" sz="1600" b="1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cs typeface="Gotham Pro Bold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79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C7F24E-584A-774B-5D81-8D895FABA7FC}"/>
              </a:ext>
            </a:extLst>
          </p:cNvPr>
          <p:cNvSpPr txBox="1"/>
          <p:nvPr/>
        </p:nvSpPr>
        <p:spPr>
          <a:xfrm>
            <a:off x="1136536" y="1566520"/>
            <a:ext cx="208479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800" b="1" dirty="0">
                <a:solidFill>
                  <a:srgbClr val="DB5606"/>
                </a:solidFill>
                <a:cs typeface="Segoe UI" panose="020B0502040204020203" pitchFamily="34" charset="0"/>
              </a:rPr>
              <a:t>ПГУ Туркестан </a:t>
            </a:r>
          </a:p>
          <a:p>
            <a:pPr algn="r"/>
            <a:r>
              <a:rPr lang="ru-RU" sz="1100" dirty="0">
                <a:solidFill>
                  <a:srgbClr val="343434"/>
                </a:solidFill>
              </a:rPr>
              <a:t>Туркестанская область</a:t>
            </a:r>
          </a:p>
          <a:p>
            <a:pPr algn="r"/>
            <a:endParaRPr lang="ru-RU" sz="1100" dirty="0">
              <a:solidFill>
                <a:srgbClr val="343434"/>
              </a:solidFill>
              <a:latin typeface="+mj-lt"/>
            </a:endParaRPr>
          </a:p>
          <a:p>
            <a:pPr algn="r"/>
            <a:r>
              <a:rPr lang="ru-RU" sz="1100" b="1" dirty="0">
                <a:solidFill>
                  <a:srgbClr val="343434"/>
                </a:solidFill>
              </a:rPr>
              <a:t>Выполненные работы: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dirty="0">
                <a:solidFill>
                  <a:schemeClr val="bg2"/>
                </a:solidFill>
                <a:latin typeface="+mn-lt"/>
                <a:cs typeface="Segoe UI" panose="020B0502040204020203" pitchFamily="34" charset="0"/>
              </a:rPr>
              <a:t>Строительство электростанции на базе парогазовой установки мощностью 1000 МВт</a:t>
            </a:r>
          </a:p>
        </p:txBody>
      </p:sp>
      <p:sp>
        <p:nvSpPr>
          <p:cNvPr id="54" name="Текст 53">
            <a:extLst>
              <a:ext uri="{FF2B5EF4-FFF2-40B4-BE49-F238E27FC236}">
                <a16:creationId xmlns:a16="http://schemas.microsoft.com/office/drawing/2014/main" id="{A30787A3-C42C-1F49-26E4-D26601ED653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kk-KZ" dirty="0">
                <a:solidFill>
                  <a:srgbClr val="DB5606"/>
                </a:solidFill>
              </a:rPr>
              <a:t>ОБЪЕКТЫ</a:t>
            </a:r>
            <a:endParaRPr lang="ru-KZ" dirty="0">
              <a:solidFill>
                <a:srgbClr val="DB5606"/>
              </a:solidFill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0900423-97E7-A17A-123F-58F6F3E62454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/>
          <a:srcRect l="8730" r="8730"/>
          <a:stretch/>
        </p:blipFill>
        <p:spPr/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1CDA3D2-AEB8-5471-B971-7A50A9D45C6A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/>
          <a:srcRect l="28849" r="28849"/>
          <a:stretch/>
        </p:blipFill>
        <p:spPr/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DBA0F045-85D2-7F66-7B64-38E4D0C7591D}"/>
              </a:ext>
            </a:extLst>
          </p:cNvPr>
          <p:cNvGrpSpPr/>
          <p:nvPr/>
        </p:nvGrpSpPr>
        <p:grpSpPr>
          <a:xfrm>
            <a:off x="8223225" y="2579824"/>
            <a:ext cx="279400" cy="279400"/>
            <a:chOff x="2002783" y="2698696"/>
            <a:chExt cx="279400" cy="279400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AF523BC7-90E0-DA01-D9DB-0AD0A47A2D51}"/>
                </a:ext>
              </a:extLst>
            </p:cNvPr>
            <p:cNvSpPr/>
            <p:nvPr/>
          </p:nvSpPr>
          <p:spPr>
            <a:xfrm>
              <a:off x="2002783" y="2698696"/>
              <a:ext cx="279400" cy="279400"/>
            </a:xfrm>
            <a:prstGeom prst="ellipse">
              <a:avLst/>
            </a:prstGeom>
            <a:solidFill>
              <a:srgbClr val="DB5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/>
            </a:p>
          </p:txBody>
        </p:sp>
        <p:sp>
          <p:nvSpPr>
            <p:cNvPr id="18" name="Стрелка: шеврон 17">
              <a:extLst>
                <a:ext uri="{FF2B5EF4-FFF2-40B4-BE49-F238E27FC236}">
                  <a16:creationId xmlns:a16="http://schemas.microsoft.com/office/drawing/2014/main" id="{AB5EC63C-585B-5C10-657A-DE87E215161E}"/>
                </a:ext>
              </a:extLst>
            </p:cNvPr>
            <p:cNvSpPr/>
            <p:nvPr/>
          </p:nvSpPr>
          <p:spPr>
            <a:xfrm>
              <a:off x="2066283" y="2761405"/>
              <a:ext cx="153982" cy="153982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DC3B3263-C3ED-906B-9C32-6ED7692124A8}"/>
              </a:ext>
            </a:extLst>
          </p:cNvPr>
          <p:cNvGrpSpPr/>
          <p:nvPr/>
        </p:nvGrpSpPr>
        <p:grpSpPr>
          <a:xfrm flipH="1">
            <a:off x="2939281" y="4854810"/>
            <a:ext cx="279400" cy="279400"/>
            <a:chOff x="2002783" y="2698696"/>
            <a:chExt cx="279400" cy="279400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64156806-318C-EBE9-2790-1948F21C5118}"/>
                </a:ext>
              </a:extLst>
            </p:cNvPr>
            <p:cNvSpPr/>
            <p:nvPr/>
          </p:nvSpPr>
          <p:spPr>
            <a:xfrm>
              <a:off x="2002783" y="2698696"/>
              <a:ext cx="279400" cy="279400"/>
            </a:xfrm>
            <a:prstGeom prst="ellipse">
              <a:avLst/>
            </a:prstGeom>
            <a:solidFill>
              <a:srgbClr val="DB5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/>
            </a:p>
          </p:txBody>
        </p:sp>
        <p:sp>
          <p:nvSpPr>
            <p:cNvPr id="24" name="Стрелка: шеврон 23">
              <a:extLst>
                <a:ext uri="{FF2B5EF4-FFF2-40B4-BE49-F238E27FC236}">
                  <a16:creationId xmlns:a16="http://schemas.microsoft.com/office/drawing/2014/main" id="{CED5C99F-A0C3-D1EC-DBF4-D09C3CBF8CE9}"/>
                </a:ext>
              </a:extLst>
            </p:cNvPr>
            <p:cNvSpPr/>
            <p:nvPr/>
          </p:nvSpPr>
          <p:spPr>
            <a:xfrm>
              <a:off x="2066283" y="2761405"/>
              <a:ext cx="153982" cy="153982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>
                <a:solidFill>
                  <a:schemeClr val="tx1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672D58C1-9DA4-FEC7-C7E4-D87E0F98925F}"/>
              </a:ext>
            </a:extLst>
          </p:cNvPr>
          <p:cNvSpPr txBox="1"/>
          <p:nvPr/>
        </p:nvSpPr>
        <p:spPr>
          <a:xfrm>
            <a:off x="5821990" y="1566520"/>
            <a:ext cx="2394885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DB5606"/>
                </a:solidFill>
                <a:latin typeface="+mj-lt"/>
              </a:rPr>
              <a:t>НГДУ «</a:t>
            </a:r>
            <a:r>
              <a:rPr lang="ru-RU" b="1" dirty="0" err="1">
                <a:solidFill>
                  <a:srgbClr val="DB5606"/>
                </a:solidFill>
                <a:latin typeface="+mj-lt"/>
              </a:rPr>
              <a:t>Доссормунайгаз</a:t>
            </a:r>
            <a:r>
              <a:rPr lang="ru-RU" b="1" dirty="0">
                <a:solidFill>
                  <a:srgbClr val="DB5606"/>
                </a:solidFill>
                <a:latin typeface="+mj-lt"/>
              </a:rPr>
              <a:t>»</a:t>
            </a:r>
          </a:p>
          <a:p>
            <a:pPr algn="r"/>
            <a:r>
              <a:rPr lang="ru-RU" sz="1100" dirty="0">
                <a:solidFill>
                  <a:srgbClr val="343434"/>
                </a:solidFill>
              </a:rPr>
              <a:t>Атырауская область, Макатский район</a:t>
            </a:r>
          </a:p>
          <a:p>
            <a:pPr algn="r"/>
            <a:endParaRPr lang="ru-RU" sz="1100" dirty="0">
              <a:solidFill>
                <a:srgbClr val="343434"/>
              </a:solidFill>
              <a:latin typeface="+mj-lt"/>
            </a:endParaRPr>
          </a:p>
          <a:p>
            <a:pPr algn="r"/>
            <a:r>
              <a:rPr lang="ru-RU" sz="1100" b="1" dirty="0">
                <a:solidFill>
                  <a:srgbClr val="343434"/>
                </a:solidFill>
              </a:rPr>
              <a:t>Выполненные работы:</a:t>
            </a:r>
          </a:p>
          <a:p>
            <a:pPr algn="r"/>
            <a:r>
              <a:rPr lang="ru-RU" sz="1100" dirty="0">
                <a:solidFill>
                  <a:srgbClr val="343434"/>
                </a:solidFill>
              </a:rPr>
              <a:t>обустройство скважин, благоустройство парка, строительство ВЛ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60AB5B-B0F4-4A10-501D-7C155C31DB6F}"/>
              </a:ext>
            </a:extLst>
          </p:cNvPr>
          <p:cNvSpPr txBox="1"/>
          <p:nvPr/>
        </p:nvSpPr>
        <p:spPr>
          <a:xfrm>
            <a:off x="3217099" y="3986321"/>
            <a:ext cx="235211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DB5606"/>
                </a:solidFill>
                <a:latin typeface="+mj-lt"/>
              </a:rPr>
              <a:t>Интергаз Центральная Азия</a:t>
            </a:r>
            <a:endParaRPr lang="ru-RU" sz="2000" dirty="0">
              <a:solidFill>
                <a:srgbClr val="DB5606"/>
              </a:solidFill>
              <a:latin typeface="+mj-lt"/>
            </a:endParaRPr>
          </a:p>
          <a:p>
            <a:r>
              <a:rPr lang="ru-RU" sz="11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 г. Атырау, ул.З.Гумарова,94</a:t>
            </a:r>
          </a:p>
          <a:p>
            <a:endParaRPr lang="ru-RU" sz="1100" dirty="0">
              <a:solidFill>
                <a:srgbClr val="343434"/>
              </a:solidFill>
              <a:latin typeface="+mj-lt"/>
            </a:endParaRPr>
          </a:p>
          <a:p>
            <a:r>
              <a:rPr lang="ru-RU" sz="1100" b="1" dirty="0">
                <a:solidFill>
                  <a:srgbClr val="343434"/>
                </a:solidFill>
              </a:rPr>
              <a:t>Выполненные работы:</a:t>
            </a:r>
          </a:p>
          <a:p>
            <a:r>
              <a:rPr lang="ru-RU" sz="1100" dirty="0">
                <a:solidFill>
                  <a:srgbClr val="343434"/>
                </a:solidFill>
              </a:rPr>
              <a:t>капитальный ремонт нефтегазопровода Жанаозен-Жетыбай-Актау, строительство нефтегазопровода Бейнеу-Жанаозен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26AD483-B043-33CE-4370-8895AF3DB5E1}"/>
              </a:ext>
            </a:extLst>
          </p:cNvPr>
          <p:cNvSpPr txBox="1"/>
          <p:nvPr/>
        </p:nvSpPr>
        <p:spPr>
          <a:xfrm>
            <a:off x="8255891" y="3984810"/>
            <a:ext cx="2796436" cy="1808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DB5606"/>
                </a:solidFill>
                <a:latin typeface="+mj-lt"/>
              </a:rPr>
              <a:t>Месторождение «</a:t>
            </a:r>
            <a:r>
              <a:rPr lang="ru-RU" b="1" dirty="0" err="1">
                <a:solidFill>
                  <a:srgbClr val="DB5606"/>
                </a:solidFill>
                <a:latin typeface="+mj-lt"/>
              </a:rPr>
              <a:t>Дунга</a:t>
            </a:r>
            <a:r>
              <a:rPr lang="ru-RU" b="1" dirty="0">
                <a:solidFill>
                  <a:srgbClr val="DB5606"/>
                </a:solidFill>
                <a:latin typeface="+mj-lt"/>
              </a:rPr>
              <a:t>»</a:t>
            </a:r>
          </a:p>
          <a:p>
            <a:r>
              <a:rPr lang="ru-RU" sz="1100" dirty="0">
                <a:solidFill>
                  <a:srgbClr val="333333"/>
                </a:solidFill>
                <a:latin typeface="Roboto" panose="02000000000000000000" pitchFamily="2" charset="0"/>
              </a:rPr>
              <a:t>Мангистауская область</a:t>
            </a:r>
          </a:p>
          <a:p>
            <a:endParaRPr lang="ru-RU" sz="1100" dirty="0">
              <a:solidFill>
                <a:srgbClr val="333333"/>
              </a:solidFill>
              <a:latin typeface="Roboto" panose="02000000000000000000" pitchFamily="2" charset="0"/>
            </a:endParaRPr>
          </a:p>
          <a:p>
            <a:r>
              <a:rPr lang="ru-RU" sz="1100" b="1" dirty="0">
                <a:solidFill>
                  <a:srgbClr val="343434"/>
                </a:solidFill>
              </a:rPr>
              <a:t>Выполненные работы:</a:t>
            </a:r>
          </a:p>
          <a:p>
            <a:r>
              <a:rPr lang="ru-RU" sz="1100" dirty="0">
                <a:solidFill>
                  <a:srgbClr val="343434"/>
                </a:solidFill>
              </a:rPr>
              <a:t>модернизация факельной системы,</a:t>
            </a:r>
          </a:p>
          <a:p>
            <a:r>
              <a:rPr lang="ru-RU" sz="1050" dirty="0">
                <a:solidFill>
                  <a:srgbClr val="343434"/>
                </a:solidFill>
              </a:rPr>
              <a:t>установка подогрева нефти, строительство нового водовода, модификация системы сбора</a:t>
            </a:r>
            <a:endParaRPr lang="ru-KZ" sz="1050" dirty="0">
              <a:solidFill>
                <a:srgbClr val="343434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D485A9-A6C1-D4D6-B03D-FE4BA2E5BB34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4" r="9244"/>
          <a:stretch/>
        </p:blipFill>
        <p:spPr>
          <a:xfrm>
            <a:off x="5845175" y="3917950"/>
            <a:ext cx="2279650" cy="2147888"/>
          </a:xfr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D1DFADFF-735F-03B9-1F39-1E02AA699480}"/>
              </a:ext>
            </a:extLst>
          </p:cNvPr>
          <p:cNvGrpSpPr/>
          <p:nvPr/>
        </p:nvGrpSpPr>
        <p:grpSpPr>
          <a:xfrm flipH="1">
            <a:off x="7978073" y="4854810"/>
            <a:ext cx="279400" cy="279400"/>
            <a:chOff x="2002783" y="2698696"/>
            <a:chExt cx="279400" cy="279400"/>
          </a:xfrm>
        </p:grpSpPr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0517516F-C2D2-D079-6366-9FAEFE3CF08E}"/>
                </a:ext>
              </a:extLst>
            </p:cNvPr>
            <p:cNvSpPr/>
            <p:nvPr/>
          </p:nvSpPr>
          <p:spPr>
            <a:xfrm>
              <a:off x="2002783" y="2698696"/>
              <a:ext cx="279400" cy="279400"/>
            </a:xfrm>
            <a:prstGeom prst="ellipse">
              <a:avLst/>
            </a:prstGeom>
            <a:solidFill>
              <a:srgbClr val="DB5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/>
            </a:p>
          </p:txBody>
        </p:sp>
        <p:sp>
          <p:nvSpPr>
            <p:cNvPr id="27" name="Стрелка: шеврон 26">
              <a:extLst>
                <a:ext uri="{FF2B5EF4-FFF2-40B4-BE49-F238E27FC236}">
                  <a16:creationId xmlns:a16="http://schemas.microsoft.com/office/drawing/2014/main" id="{F6BAEF77-3DC0-2346-428B-FCE9FF37AF77}"/>
                </a:ext>
              </a:extLst>
            </p:cNvPr>
            <p:cNvSpPr/>
            <p:nvPr/>
          </p:nvSpPr>
          <p:spPr>
            <a:xfrm>
              <a:off x="2066283" y="2761405"/>
              <a:ext cx="153982" cy="153982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E35155-323A-4EDB-A824-697808D89964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9" r="26069"/>
          <a:stretch>
            <a:fillRect/>
          </a:stretch>
        </p:blipFill>
        <p:spPr>
          <a:xfrm>
            <a:off x="3325813" y="1635125"/>
            <a:ext cx="2278062" cy="2147888"/>
          </a:xfr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B4227655-8891-1FCF-FB04-783C5DC1FC74}"/>
              </a:ext>
            </a:extLst>
          </p:cNvPr>
          <p:cNvGrpSpPr/>
          <p:nvPr/>
        </p:nvGrpSpPr>
        <p:grpSpPr>
          <a:xfrm>
            <a:off x="3185630" y="2579824"/>
            <a:ext cx="279400" cy="279400"/>
            <a:chOff x="2002783" y="2698696"/>
            <a:chExt cx="279400" cy="279400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F004B055-B217-1667-5B09-7D668E7A0071}"/>
                </a:ext>
              </a:extLst>
            </p:cNvPr>
            <p:cNvSpPr/>
            <p:nvPr/>
          </p:nvSpPr>
          <p:spPr>
            <a:xfrm>
              <a:off x="2002783" y="2698696"/>
              <a:ext cx="279400" cy="279400"/>
            </a:xfrm>
            <a:prstGeom prst="ellipse">
              <a:avLst/>
            </a:prstGeom>
            <a:solidFill>
              <a:srgbClr val="DB5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/>
            </a:p>
          </p:txBody>
        </p:sp>
        <p:sp>
          <p:nvSpPr>
            <p:cNvPr id="10" name="Стрелка: шеврон 9">
              <a:extLst>
                <a:ext uri="{FF2B5EF4-FFF2-40B4-BE49-F238E27FC236}">
                  <a16:creationId xmlns:a16="http://schemas.microsoft.com/office/drawing/2014/main" id="{7CBC7AD2-6959-73B8-75E5-5E843F6C433B}"/>
                </a:ext>
              </a:extLst>
            </p:cNvPr>
            <p:cNvSpPr/>
            <p:nvPr/>
          </p:nvSpPr>
          <p:spPr>
            <a:xfrm>
              <a:off x="2066283" y="2761405"/>
              <a:ext cx="153982" cy="153982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307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C7F24E-584A-774B-5D81-8D895FABA7FC}"/>
              </a:ext>
            </a:extLst>
          </p:cNvPr>
          <p:cNvSpPr txBox="1"/>
          <p:nvPr/>
        </p:nvSpPr>
        <p:spPr>
          <a:xfrm>
            <a:off x="932273" y="1646106"/>
            <a:ext cx="2278515" cy="1992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solidFill>
                  <a:srgbClr val="CB5317"/>
                </a:solidFill>
                <a:latin typeface="+mn-lt"/>
                <a:cs typeface="Segoe UI" panose="020B0502040204020203" pitchFamily="34" charset="0"/>
              </a:rPr>
              <a:t>Реконструкция завода </a:t>
            </a:r>
            <a:r>
              <a:rPr lang="en-US" sz="1800" b="1" dirty="0">
                <a:solidFill>
                  <a:srgbClr val="CB5317"/>
                </a:solidFill>
                <a:latin typeface="+mn-lt"/>
                <a:cs typeface="Segoe UI" panose="020B0502040204020203" pitchFamily="34" charset="0"/>
              </a:rPr>
              <a:t>“</a:t>
            </a:r>
            <a:r>
              <a:rPr lang="ru-RU" sz="1800" b="1" dirty="0">
                <a:solidFill>
                  <a:srgbClr val="CB5317"/>
                </a:solidFill>
                <a:latin typeface="+mn-lt"/>
                <a:cs typeface="Segoe UI" panose="020B0502040204020203" pitchFamily="34" charset="0"/>
              </a:rPr>
              <a:t>ПНХЗ</a:t>
            </a:r>
            <a:r>
              <a:rPr lang="en-US" sz="1800" b="1" dirty="0">
                <a:solidFill>
                  <a:srgbClr val="CB5317"/>
                </a:solidFill>
                <a:latin typeface="+mn-lt"/>
                <a:cs typeface="Segoe UI" panose="020B0502040204020203" pitchFamily="34" charset="0"/>
              </a:rPr>
              <a:t>”</a:t>
            </a:r>
            <a:endParaRPr lang="ru-RU" sz="1800" b="1" dirty="0">
              <a:solidFill>
                <a:srgbClr val="CB5317"/>
              </a:solidFill>
              <a:latin typeface="+mn-lt"/>
              <a:cs typeface="Segoe UI" panose="020B0502040204020203" pitchFamily="34" charset="0"/>
            </a:endParaRPr>
          </a:p>
          <a:p>
            <a:pPr algn="r"/>
            <a:r>
              <a:rPr lang="ru-RU" sz="1100" dirty="0">
                <a:solidFill>
                  <a:srgbClr val="343434"/>
                </a:solidFill>
              </a:rPr>
              <a:t>г. Павлодар </a:t>
            </a:r>
          </a:p>
          <a:p>
            <a:pPr algn="r"/>
            <a:endParaRPr lang="ru-RU" sz="1100" dirty="0">
              <a:solidFill>
                <a:srgbClr val="343434"/>
              </a:solidFill>
              <a:latin typeface="+mj-lt"/>
            </a:endParaRPr>
          </a:p>
          <a:p>
            <a:pPr algn="r"/>
            <a:r>
              <a:rPr lang="ru-RU" sz="1100" b="1" dirty="0">
                <a:solidFill>
                  <a:srgbClr val="343434"/>
                </a:solidFill>
              </a:rPr>
              <a:t>Деятельность :</a:t>
            </a:r>
          </a:p>
          <a:p>
            <a:pPr algn="r"/>
            <a:r>
              <a:rPr lang="ru-RU" sz="1100" dirty="0">
                <a:solidFill>
                  <a:srgbClr val="343434"/>
                </a:solidFill>
              </a:rPr>
              <a:t>Множество объектов касаемые реконструкции </a:t>
            </a:r>
            <a:br>
              <a:rPr lang="ru-RU" sz="1100" dirty="0">
                <a:solidFill>
                  <a:srgbClr val="343434"/>
                </a:solidFill>
              </a:rPr>
            </a:br>
            <a:r>
              <a:rPr lang="ru-RU" sz="1100" dirty="0">
                <a:solidFill>
                  <a:srgbClr val="343434"/>
                </a:solidFill>
              </a:rPr>
              <a:t>ТОО «Павлодарский нефтехимический завод»</a:t>
            </a:r>
          </a:p>
          <a:p>
            <a:pPr algn="r"/>
            <a:endParaRPr lang="ru-KZ" sz="1050" b="1" dirty="0">
              <a:solidFill>
                <a:srgbClr val="343434"/>
              </a:solidFill>
            </a:endParaRPr>
          </a:p>
        </p:txBody>
      </p:sp>
      <p:sp>
        <p:nvSpPr>
          <p:cNvPr id="54" name="Текст 53">
            <a:extLst>
              <a:ext uri="{FF2B5EF4-FFF2-40B4-BE49-F238E27FC236}">
                <a16:creationId xmlns:a16="http://schemas.microsoft.com/office/drawing/2014/main" id="{A30787A3-C42C-1F49-26E4-D26601ED653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kk-KZ" dirty="0">
                <a:solidFill>
                  <a:srgbClr val="DB5606"/>
                </a:solidFill>
              </a:rPr>
              <a:t>ОБЪЕКТЫ</a:t>
            </a:r>
            <a:endParaRPr lang="ru-KZ" dirty="0">
              <a:solidFill>
                <a:srgbClr val="DB5606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72D58C1-9DA4-FEC7-C7E4-D87E0F98925F}"/>
              </a:ext>
            </a:extLst>
          </p:cNvPr>
          <p:cNvSpPr txBox="1"/>
          <p:nvPr/>
        </p:nvSpPr>
        <p:spPr>
          <a:xfrm>
            <a:off x="6216209" y="1662139"/>
            <a:ext cx="208479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solidFill>
                  <a:srgbClr val="CB5317"/>
                </a:solidFill>
                <a:latin typeface="+mn-lt"/>
                <a:cs typeface="Segoe UI" panose="020B0502040204020203" pitchFamily="34" charset="0"/>
              </a:rPr>
              <a:t>Реконструкция АНПЗ</a:t>
            </a:r>
          </a:p>
          <a:p>
            <a:pPr algn="r"/>
            <a:r>
              <a:rPr lang="kk-KZ" sz="1100" dirty="0">
                <a:solidFill>
                  <a:srgbClr val="343434"/>
                </a:solidFill>
              </a:rPr>
              <a:t>Атырауская область</a:t>
            </a:r>
            <a:endParaRPr lang="ru-RU" sz="1100" dirty="0">
              <a:solidFill>
                <a:srgbClr val="343434"/>
              </a:solidFill>
            </a:endParaRPr>
          </a:p>
          <a:p>
            <a:pPr algn="r"/>
            <a:r>
              <a:rPr lang="ru-RU" sz="1100" b="1" dirty="0">
                <a:solidFill>
                  <a:srgbClr val="343434"/>
                </a:solidFill>
              </a:rPr>
              <a:t>Деятельность :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dirty="0">
                <a:ea typeface="Verdana" panose="020B0604030504040204" pitchFamily="34" charset="0"/>
                <a:cs typeface="Arial" panose="020B0604020202020204" pitchFamily="34" charset="0"/>
              </a:rPr>
              <a:t>Автоматическая система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dirty="0">
                <a:ea typeface="Verdana" panose="020B0604030504040204" pitchFamily="34" charset="0"/>
                <a:cs typeface="Arial" panose="020B0604020202020204" pitchFamily="34" charset="0"/>
              </a:rPr>
              <a:t>мониторинга (АСМ) за выбросами вредных веществ, монтаж закладных (врезки) в ствол дымовой трубы, установка фланцев на дымовой трубе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60AB5B-B0F4-4A10-501D-7C155C31DB6F}"/>
              </a:ext>
            </a:extLst>
          </p:cNvPr>
          <p:cNvSpPr txBox="1"/>
          <p:nvPr/>
        </p:nvSpPr>
        <p:spPr>
          <a:xfrm>
            <a:off x="3235692" y="3988341"/>
            <a:ext cx="217110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CB5317"/>
                </a:solidFill>
                <a:latin typeface="+mn-lt"/>
                <a:cs typeface="Segoe UI" panose="020B0502040204020203" pitchFamily="34" charset="0"/>
              </a:rPr>
              <a:t>АО «Интергаз Центральная Азия» </a:t>
            </a:r>
          </a:p>
          <a:p>
            <a:r>
              <a:rPr lang="ru-RU" sz="1100" dirty="0">
                <a:solidFill>
                  <a:srgbClr val="343434"/>
                </a:solidFill>
              </a:rPr>
              <a:t>Алматинская область, </a:t>
            </a:r>
          </a:p>
          <a:p>
            <a:endParaRPr lang="ru-RU" sz="1100" dirty="0">
              <a:solidFill>
                <a:srgbClr val="343434"/>
              </a:solidFill>
              <a:latin typeface="+mj-lt"/>
            </a:endParaRPr>
          </a:p>
          <a:p>
            <a:r>
              <a:rPr lang="ru-RU" sz="1100" b="1" dirty="0">
                <a:solidFill>
                  <a:srgbClr val="343434"/>
                </a:solidFill>
              </a:rPr>
              <a:t>Деятельность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dirty="0">
                <a:solidFill>
                  <a:schemeClr val="bg2"/>
                </a:solidFill>
                <a:latin typeface="+mn-lt"/>
                <a:cs typeface="Segoe UI" panose="020B0502040204020203" pitchFamily="34" charset="0"/>
              </a:rPr>
              <a:t>Строительство АГРС ТЭЦ-2/ ТЭЦ-3 / перемычки TIP-04 «Кайрат» с газопроводами-отводами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26AD483-B043-33CE-4370-8895AF3DB5E1}"/>
              </a:ext>
            </a:extLst>
          </p:cNvPr>
          <p:cNvSpPr txBox="1"/>
          <p:nvPr/>
        </p:nvSpPr>
        <p:spPr>
          <a:xfrm>
            <a:off x="8274484" y="3924736"/>
            <a:ext cx="2529443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DB5606"/>
                </a:solidFill>
                <a:latin typeface="+mn-lt"/>
                <a:cs typeface="Segoe UI" panose="020B0502040204020203" pitchFamily="34" charset="0"/>
              </a:rPr>
              <a:t>Строительства Газотурбинной электростанции 310 МВт</a:t>
            </a:r>
          </a:p>
          <a:p>
            <a:r>
              <a:rPr lang="ru-RU" sz="1100" dirty="0">
                <a:solidFill>
                  <a:srgbClr val="343434"/>
                </a:solidFill>
              </a:rPr>
              <a:t> Улытауская область</a:t>
            </a:r>
          </a:p>
          <a:p>
            <a:endParaRPr lang="ru-RU" sz="1100" b="1" dirty="0">
              <a:solidFill>
                <a:srgbClr val="343434"/>
              </a:solidFill>
            </a:endParaRPr>
          </a:p>
          <a:p>
            <a:r>
              <a:rPr lang="ru-RU" sz="1100" b="1" dirty="0">
                <a:solidFill>
                  <a:srgbClr val="343434"/>
                </a:solidFill>
              </a:rPr>
              <a:t>Деятельность: </a:t>
            </a:r>
            <a:r>
              <a:rPr lang="ru-RU" sz="1100" b="0" baseline="0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Строительством объектов инфраструктуры специальной экономической зоны. На площадке комплекса "</a:t>
            </a:r>
            <a:r>
              <a:rPr lang="ru-RU" sz="1100" b="0" baseline="0" dirty="0" err="1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Карабатан</a:t>
            </a:r>
            <a:r>
              <a:rPr lang="ru-RU" sz="1100" b="0" baseline="0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"  и Тенгиз установлены паровые котлы-утилизаторы, две конденсационные паровые турбины MTD40</a:t>
            </a:r>
            <a:endParaRPr lang="ru-RU" sz="1100" b="1" dirty="0">
              <a:latin typeface="+mn-lt"/>
              <a:cs typeface="Segoe UI" panose="020B0502040204020203" pitchFamily="34" charset="0"/>
            </a:endParaRPr>
          </a:p>
          <a:p>
            <a:endParaRPr lang="ru-RU" sz="1100" b="1" dirty="0">
              <a:solidFill>
                <a:srgbClr val="343434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5ED64C-2319-CA34-F23E-B667E7507AB8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0" r="13780"/>
          <a:stretch/>
        </p:blipFill>
        <p:spPr>
          <a:xfrm>
            <a:off x="3325813" y="1635125"/>
            <a:ext cx="2278062" cy="2147888"/>
          </a:xfr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B4227655-8891-1FCF-FB04-783C5DC1FC74}"/>
              </a:ext>
            </a:extLst>
          </p:cNvPr>
          <p:cNvGrpSpPr/>
          <p:nvPr/>
        </p:nvGrpSpPr>
        <p:grpSpPr>
          <a:xfrm>
            <a:off x="3185630" y="2579824"/>
            <a:ext cx="279400" cy="279400"/>
            <a:chOff x="2002783" y="2698696"/>
            <a:chExt cx="279400" cy="279400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F004B055-B217-1667-5B09-7D668E7A0071}"/>
                </a:ext>
              </a:extLst>
            </p:cNvPr>
            <p:cNvSpPr/>
            <p:nvPr/>
          </p:nvSpPr>
          <p:spPr>
            <a:xfrm>
              <a:off x="2002783" y="2698696"/>
              <a:ext cx="279400" cy="279400"/>
            </a:xfrm>
            <a:prstGeom prst="ellipse">
              <a:avLst/>
            </a:prstGeom>
            <a:solidFill>
              <a:srgbClr val="DB5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/>
            </a:p>
          </p:txBody>
        </p:sp>
        <p:sp>
          <p:nvSpPr>
            <p:cNvPr id="10" name="Стрелка: шеврон 9">
              <a:extLst>
                <a:ext uri="{FF2B5EF4-FFF2-40B4-BE49-F238E27FC236}">
                  <a16:creationId xmlns:a16="http://schemas.microsoft.com/office/drawing/2014/main" id="{7CBC7AD2-6959-73B8-75E5-5E843F6C433B}"/>
                </a:ext>
              </a:extLst>
            </p:cNvPr>
            <p:cNvSpPr/>
            <p:nvPr/>
          </p:nvSpPr>
          <p:spPr>
            <a:xfrm>
              <a:off x="2066283" y="2761405"/>
              <a:ext cx="153982" cy="153982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>
                <a:solidFill>
                  <a:schemeClr val="tx1"/>
                </a:solidFill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5057C5B-6678-6FB8-9C84-545E7AF66FB8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8" r="12448"/>
          <a:stretch/>
        </p:blipFill>
        <p:spPr>
          <a:xfrm>
            <a:off x="8362950" y="1635125"/>
            <a:ext cx="2278063" cy="2147888"/>
          </a:xfr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DBA0F045-85D2-7F66-7B64-38E4D0C7591D}"/>
              </a:ext>
            </a:extLst>
          </p:cNvPr>
          <p:cNvGrpSpPr/>
          <p:nvPr/>
        </p:nvGrpSpPr>
        <p:grpSpPr>
          <a:xfrm>
            <a:off x="8223225" y="2579824"/>
            <a:ext cx="279400" cy="279400"/>
            <a:chOff x="2002783" y="2698696"/>
            <a:chExt cx="279400" cy="279400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AF523BC7-90E0-DA01-D9DB-0AD0A47A2D51}"/>
                </a:ext>
              </a:extLst>
            </p:cNvPr>
            <p:cNvSpPr/>
            <p:nvPr/>
          </p:nvSpPr>
          <p:spPr>
            <a:xfrm>
              <a:off x="2002783" y="2698696"/>
              <a:ext cx="279400" cy="279400"/>
            </a:xfrm>
            <a:prstGeom prst="ellipse">
              <a:avLst/>
            </a:prstGeom>
            <a:solidFill>
              <a:srgbClr val="DB5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/>
            </a:p>
          </p:txBody>
        </p:sp>
        <p:sp>
          <p:nvSpPr>
            <p:cNvPr id="18" name="Стрелка: шеврон 17">
              <a:extLst>
                <a:ext uri="{FF2B5EF4-FFF2-40B4-BE49-F238E27FC236}">
                  <a16:creationId xmlns:a16="http://schemas.microsoft.com/office/drawing/2014/main" id="{AB5EC63C-585B-5C10-657A-DE87E215161E}"/>
                </a:ext>
              </a:extLst>
            </p:cNvPr>
            <p:cNvSpPr/>
            <p:nvPr/>
          </p:nvSpPr>
          <p:spPr>
            <a:xfrm>
              <a:off x="2066283" y="2761405"/>
              <a:ext cx="153982" cy="153982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>
                <a:solidFill>
                  <a:schemeClr val="tx1"/>
                </a:solidFill>
              </a:endParaRPr>
            </a:p>
          </p:txBody>
        </p:sp>
      </p:grp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00BD801-85BD-E851-5C4B-3666AABB7E55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8" r="20198"/>
          <a:stretch/>
        </p:blipFill>
        <p:spPr>
          <a:xfrm>
            <a:off x="808038" y="3917950"/>
            <a:ext cx="2278062" cy="2147888"/>
          </a:xfr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DC3B3263-C3ED-906B-9C32-6ED7692124A8}"/>
              </a:ext>
            </a:extLst>
          </p:cNvPr>
          <p:cNvGrpSpPr/>
          <p:nvPr/>
        </p:nvGrpSpPr>
        <p:grpSpPr>
          <a:xfrm flipH="1">
            <a:off x="2939281" y="4854810"/>
            <a:ext cx="279400" cy="279400"/>
            <a:chOff x="2002783" y="2698696"/>
            <a:chExt cx="279400" cy="279400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64156806-318C-EBE9-2790-1948F21C5118}"/>
                </a:ext>
              </a:extLst>
            </p:cNvPr>
            <p:cNvSpPr/>
            <p:nvPr/>
          </p:nvSpPr>
          <p:spPr>
            <a:xfrm>
              <a:off x="2002783" y="2698696"/>
              <a:ext cx="279400" cy="279400"/>
            </a:xfrm>
            <a:prstGeom prst="ellipse">
              <a:avLst/>
            </a:prstGeom>
            <a:solidFill>
              <a:srgbClr val="DB5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/>
            </a:p>
          </p:txBody>
        </p:sp>
        <p:sp>
          <p:nvSpPr>
            <p:cNvPr id="24" name="Стрелка: шеврон 23">
              <a:extLst>
                <a:ext uri="{FF2B5EF4-FFF2-40B4-BE49-F238E27FC236}">
                  <a16:creationId xmlns:a16="http://schemas.microsoft.com/office/drawing/2014/main" id="{CED5C99F-A0C3-D1EC-DBF4-D09C3CBF8CE9}"/>
                </a:ext>
              </a:extLst>
            </p:cNvPr>
            <p:cNvSpPr/>
            <p:nvPr/>
          </p:nvSpPr>
          <p:spPr>
            <a:xfrm>
              <a:off x="2066283" y="2761405"/>
              <a:ext cx="153982" cy="153982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>
                <a:solidFill>
                  <a:schemeClr val="tx1"/>
                </a:solidFill>
              </a:endParaRPr>
            </a:p>
          </p:txBody>
        </p:sp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FCAA298-A947-1BCE-9E35-6DFE4BEF0409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" t="1746" r="1984" b="1931"/>
          <a:stretch/>
        </p:blipFill>
        <p:spPr>
          <a:xfrm>
            <a:off x="5908477" y="3952876"/>
            <a:ext cx="2171103" cy="2074068"/>
          </a:xfrm>
          <a:ln>
            <a:solidFill>
              <a:schemeClr val="bg1"/>
            </a:solidFill>
          </a:ln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D1DFADFF-735F-03B9-1F39-1E02AA699480}"/>
              </a:ext>
            </a:extLst>
          </p:cNvPr>
          <p:cNvGrpSpPr/>
          <p:nvPr/>
        </p:nvGrpSpPr>
        <p:grpSpPr>
          <a:xfrm flipH="1">
            <a:off x="7978073" y="4854810"/>
            <a:ext cx="279400" cy="279400"/>
            <a:chOff x="2002783" y="2698696"/>
            <a:chExt cx="279400" cy="279400"/>
          </a:xfrm>
        </p:grpSpPr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0517516F-C2D2-D079-6366-9FAEFE3CF08E}"/>
                </a:ext>
              </a:extLst>
            </p:cNvPr>
            <p:cNvSpPr/>
            <p:nvPr/>
          </p:nvSpPr>
          <p:spPr>
            <a:xfrm>
              <a:off x="2002783" y="2698696"/>
              <a:ext cx="279400" cy="279400"/>
            </a:xfrm>
            <a:prstGeom prst="ellipse">
              <a:avLst/>
            </a:prstGeom>
            <a:solidFill>
              <a:srgbClr val="DB5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/>
            </a:p>
          </p:txBody>
        </p:sp>
        <p:sp>
          <p:nvSpPr>
            <p:cNvPr id="27" name="Стрелка: шеврон 26">
              <a:extLst>
                <a:ext uri="{FF2B5EF4-FFF2-40B4-BE49-F238E27FC236}">
                  <a16:creationId xmlns:a16="http://schemas.microsoft.com/office/drawing/2014/main" id="{F6BAEF77-3DC0-2346-428B-FCE9FF37AF77}"/>
                </a:ext>
              </a:extLst>
            </p:cNvPr>
            <p:cNvSpPr/>
            <p:nvPr/>
          </p:nvSpPr>
          <p:spPr>
            <a:xfrm>
              <a:off x="2066283" y="2761405"/>
              <a:ext cx="153982" cy="153982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142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C7F24E-584A-774B-5D81-8D895FABA7FC}"/>
              </a:ext>
            </a:extLst>
          </p:cNvPr>
          <p:cNvSpPr txBox="1"/>
          <p:nvPr/>
        </p:nvSpPr>
        <p:spPr>
          <a:xfrm>
            <a:off x="984897" y="1635599"/>
            <a:ext cx="227851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DB5606"/>
                </a:solidFill>
                <a:latin typeface="+mn-lt"/>
                <a:cs typeface="Segoe UI" panose="020B0502040204020203" pitchFamily="34" charset="0"/>
              </a:rPr>
              <a:t>Реконструкция Экибастузской ГРЭС-1</a:t>
            </a:r>
          </a:p>
          <a:p>
            <a:pPr algn="r"/>
            <a:r>
              <a:rPr lang="ru-RU" sz="1100" dirty="0" err="1">
                <a:solidFill>
                  <a:srgbClr val="343434"/>
                </a:solidFill>
              </a:rPr>
              <a:t>Г.Экибастуз</a:t>
            </a:r>
            <a:endParaRPr lang="ru-RU" sz="1100" dirty="0">
              <a:solidFill>
                <a:srgbClr val="343434"/>
              </a:solidFill>
            </a:endParaRPr>
          </a:p>
          <a:p>
            <a:pPr algn="r"/>
            <a:endParaRPr lang="ru-RU" sz="1100" dirty="0">
              <a:solidFill>
                <a:srgbClr val="343434"/>
              </a:solidFill>
              <a:latin typeface="+mj-lt"/>
            </a:endParaRPr>
          </a:p>
          <a:p>
            <a:pPr algn="r"/>
            <a:r>
              <a:rPr lang="ru-RU" sz="1100" b="1" dirty="0">
                <a:solidFill>
                  <a:srgbClr val="343434"/>
                </a:solidFill>
              </a:rPr>
              <a:t>Выполненные работы: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dirty="0">
                <a:solidFill>
                  <a:schemeClr val="bg2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Проведение восстановительных работ энергоблока ст. № 1 ТОО «Экибастузская ГРЭС-1 имени </a:t>
            </a:r>
            <a:r>
              <a:rPr lang="ru-RU" sz="1100" dirty="0" err="1">
                <a:solidFill>
                  <a:schemeClr val="bg2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БулатаНуржанова</a:t>
            </a:r>
            <a:r>
              <a:rPr lang="ru-RU" sz="1100" dirty="0">
                <a:solidFill>
                  <a:schemeClr val="bg2"/>
                </a:solidFill>
                <a:ea typeface="Verdana" panose="020B0604030504040204" pitchFamily="34" charset="0"/>
                <a:cs typeface="Arial" panose="020B0604020202020204" pitchFamily="34" charset="0"/>
              </a:rPr>
              <a:t>»</a:t>
            </a:r>
            <a:endParaRPr lang="ru-RU" sz="1100" b="1" dirty="0">
              <a:solidFill>
                <a:schemeClr val="bg2"/>
              </a:solidFill>
              <a:latin typeface="+mn-lt"/>
              <a:cs typeface="Segoe UI" panose="020B0502040204020203" pitchFamily="34" charset="0"/>
            </a:endParaRPr>
          </a:p>
        </p:txBody>
      </p:sp>
      <p:sp>
        <p:nvSpPr>
          <p:cNvPr id="54" name="Текст 53">
            <a:extLst>
              <a:ext uri="{FF2B5EF4-FFF2-40B4-BE49-F238E27FC236}">
                <a16:creationId xmlns:a16="http://schemas.microsoft.com/office/drawing/2014/main" id="{A30787A3-C42C-1F49-26E4-D26601ED653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kk-KZ" dirty="0">
                <a:solidFill>
                  <a:srgbClr val="DB5606"/>
                </a:solidFill>
              </a:rPr>
              <a:t>ОБЪЕКТЫ</a:t>
            </a:r>
            <a:endParaRPr lang="ru-KZ" dirty="0">
              <a:solidFill>
                <a:srgbClr val="DB5606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72D58C1-9DA4-FEC7-C7E4-D87E0F98925F}"/>
              </a:ext>
            </a:extLst>
          </p:cNvPr>
          <p:cNvSpPr txBox="1"/>
          <p:nvPr/>
        </p:nvSpPr>
        <p:spPr>
          <a:xfrm>
            <a:off x="5845633" y="1581290"/>
            <a:ext cx="2452452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DB5606"/>
                </a:solidFill>
                <a:latin typeface="+mn-lt"/>
                <a:cs typeface="Segoe UI" panose="020B0502040204020203" pitchFamily="34" charset="0"/>
              </a:rPr>
              <a:t>Строительство </a:t>
            </a:r>
            <a:r>
              <a:rPr lang="ru-RU" sz="1400" b="1" dirty="0" err="1">
                <a:solidFill>
                  <a:srgbClr val="DB5606"/>
                </a:solidFill>
                <a:latin typeface="+mn-lt"/>
                <a:cs typeface="Segoe UI" panose="020B0502040204020203" pitchFamily="34" charset="0"/>
              </a:rPr>
              <a:t>Артемьевского</a:t>
            </a:r>
            <a:r>
              <a:rPr lang="ru-RU" sz="1400" b="1" dirty="0">
                <a:solidFill>
                  <a:srgbClr val="DB5606"/>
                </a:solidFill>
                <a:latin typeface="+mn-lt"/>
                <a:cs typeface="Segoe UI" panose="020B0502040204020203" pitchFamily="34" charset="0"/>
              </a:rPr>
              <a:t> рудника, 2-ая очередь</a:t>
            </a:r>
          </a:p>
          <a:p>
            <a:pPr algn="r"/>
            <a:r>
              <a:rPr lang="ru-RU" sz="1100" dirty="0" err="1">
                <a:solidFill>
                  <a:srgbClr val="343434"/>
                </a:solidFill>
              </a:rPr>
              <a:t>Усть-Каменогорская</a:t>
            </a:r>
            <a:r>
              <a:rPr lang="ru-RU" sz="1100" dirty="0">
                <a:solidFill>
                  <a:srgbClr val="343434"/>
                </a:solidFill>
              </a:rPr>
              <a:t> область</a:t>
            </a:r>
            <a:endParaRPr lang="ru-RU" sz="1100" dirty="0">
              <a:solidFill>
                <a:srgbClr val="343434"/>
              </a:solidFill>
              <a:latin typeface="+mj-lt"/>
            </a:endParaRPr>
          </a:p>
          <a:p>
            <a:pPr algn="r"/>
            <a:r>
              <a:rPr lang="ru-RU" sz="1100" b="1" dirty="0">
                <a:solidFill>
                  <a:srgbClr val="343434"/>
                </a:solidFill>
              </a:rPr>
              <a:t>Выполненные работы: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0" baseline="0" dirty="0" err="1">
                <a:solidFill>
                  <a:schemeClr val="bg2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Устьценностей</a:t>
            </a:r>
            <a:r>
              <a:rPr lang="ru-RU" sz="1100" b="0" baseline="0" dirty="0">
                <a:solidFill>
                  <a:schemeClr val="bg2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, сооружения водоподготовки», строительство наземной части портала и инфраструктуры объекта " Система обогрева воздуха в зимнее время для подачи по вентиляционному уклону</a:t>
            </a:r>
            <a:endParaRPr lang="ru-KZ" sz="1200" dirty="0">
              <a:solidFill>
                <a:schemeClr val="bg2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60AB5B-B0F4-4A10-501D-7C155C31DB6F}"/>
              </a:ext>
            </a:extLst>
          </p:cNvPr>
          <p:cNvSpPr txBox="1"/>
          <p:nvPr/>
        </p:nvSpPr>
        <p:spPr>
          <a:xfrm>
            <a:off x="3185630" y="3907636"/>
            <a:ext cx="227806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DB5606"/>
                </a:solidFill>
                <a:latin typeface="+mn-lt"/>
                <a:cs typeface="Segoe UI" panose="020B0502040204020203" pitchFamily="34" charset="0"/>
              </a:rPr>
              <a:t>«Магистральный Водовод»</a:t>
            </a:r>
          </a:p>
          <a:p>
            <a:r>
              <a:rPr lang="ru-RU" sz="1100" dirty="0">
                <a:solidFill>
                  <a:srgbClr val="343434"/>
                </a:solidFill>
              </a:rPr>
              <a:t>Атырауская область</a:t>
            </a:r>
          </a:p>
          <a:p>
            <a:endParaRPr lang="ru-RU" sz="1100" dirty="0">
              <a:solidFill>
                <a:srgbClr val="343434"/>
              </a:solidFill>
              <a:latin typeface="+mj-lt"/>
            </a:endParaRPr>
          </a:p>
          <a:p>
            <a:r>
              <a:rPr lang="ru-RU" sz="1100" b="1" dirty="0">
                <a:solidFill>
                  <a:srgbClr val="343434"/>
                </a:solidFill>
              </a:rPr>
              <a:t>Выполненные работы: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dirty="0">
                <a:solidFill>
                  <a:schemeClr val="bg2"/>
                </a:solidFill>
                <a:latin typeface="+mn-lt"/>
                <a:cs typeface="Segoe UI" panose="020B0502040204020203" pitchFamily="34" charset="0"/>
              </a:rPr>
              <a:t>Строительство второй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dirty="0">
                <a:solidFill>
                  <a:schemeClr val="bg2"/>
                </a:solidFill>
                <a:latin typeface="+mn-lt"/>
                <a:cs typeface="Segoe UI" panose="020B0502040204020203" pitchFamily="34" charset="0"/>
              </a:rPr>
              <a:t>нитки водовода «Астрахань-Мангышлак» диаметром 1220х12 мм протяженностью 151 км (участок 56-207 км)»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26AD483-B043-33CE-4370-8895AF3DB5E1}"/>
              </a:ext>
            </a:extLst>
          </p:cNvPr>
          <p:cNvSpPr txBox="1"/>
          <p:nvPr/>
        </p:nvSpPr>
        <p:spPr>
          <a:xfrm>
            <a:off x="8362925" y="3907636"/>
            <a:ext cx="2529443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DB5606"/>
                </a:solidFill>
                <a:latin typeface="+mn-lt"/>
                <a:cs typeface="Segoe UI" panose="020B0502040204020203" pitchFamily="34" charset="0"/>
              </a:rPr>
              <a:t>Замена оборудования и обновление сетей Алатау </a:t>
            </a:r>
            <a:r>
              <a:rPr lang="ru-RU" sz="1400" b="1" dirty="0" err="1">
                <a:solidFill>
                  <a:srgbClr val="DB5606"/>
                </a:solidFill>
                <a:latin typeface="+mn-lt"/>
                <a:cs typeface="Segoe UI" panose="020B0502040204020203" pitchFamily="34" charset="0"/>
              </a:rPr>
              <a:t>Жарық</a:t>
            </a:r>
            <a:r>
              <a:rPr lang="ru-RU" sz="1400" b="1" dirty="0">
                <a:solidFill>
                  <a:srgbClr val="DB5606"/>
                </a:solidFill>
                <a:latin typeface="+mn-lt"/>
                <a:cs typeface="Segoe UI" panose="020B0502040204020203" pitchFamily="34" charset="0"/>
              </a:rPr>
              <a:t> </a:t>
            </a:r>
            <a:r>
              <a:rPr lang="ru-RU" sz="1400" b="1" dirty="0" err="1">
                <a:solidFill>
                  <a:srgbClr val="DB5606"/>
                </a:solidFill>
                <a:latin typeface="+mn-lt"/>
                <a:cs typeface="Segoe UI" panose="020B0502040204020203" pitchFamily="34" charset="0"/>
              </a:rPr>
              <a:t>Компаниясы</a:t>
            </a:r>
            <a:r>
              <a:rPr lang="ru-RU" sz="1400" b="1" dirty="0">
                <a:solidFill>
                  <a:srgbClr val="DB5606"/>
                </a:solidFill>
                <a:latin typeface="+mn-lt"/>
                <a:cs typeface="Segoe UI" panose="020B0502040204020203" pitchFamily="34" charset="0"/>
              </a:rPr>
              <a:t> </a:t>
            </a:r>
          </a:p>
          <a:p>
            <a:endParaRPr lang="ru-RU" sz="1100" dirty="0">
              <a:solidFill>
                <a:srgbClr val="343434"/>
              </a:solidFill>
              <a:latin typeface="+mj-lt"/>
            </a:endParaRPr>
          </a:p>
          <a:p>
            <a:r>
              <a:rPr lang="ru-RU" sz="1100" b="1" dirty="0">
                <a:solidFill>
                  <a:srgbClr val="343434"/>
                </a:solidFill>
              </a:rPr>
              <a:t>Выполненные работы:</a:t>
            </a:r>
          </a:p>
          <a:p>
            <a:r>
              <a:rPr lang="ru-RU" sz="1100" dirty="0">
                <a:solidFill>
                  <a:srgbClr val="343434"/>
                </a:solidFill>
              </a:rPr>
              <a:t>Множество объектов по реконструкции сетей города Алматы</a:t>
            </a:r>
            <a:endParaRPr lang="ru-KZ" sz="1050" b="1" dirty="0">
              <a:solidFill>
                <a:srgbClr val="343434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DB25EB-38AF-FC0E-2B60-2E2FFFC0C441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6" r="14646"/>
          <a:stretch/>
        </p:blipFill>
        <p:spPr>
          <a:xfrm>
            <a:off x="3325813" y="1635125"/>
            <a:ext cx="2278062" cy="2147888"/>
          </a:xfr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B4227655-8891-1FCF-FB04-783C5DC1FC74}"/>
              </a:ext>
            </a:extLst>
          </p:cNvPr>
          <p:cNvGrpSpPr/>
          <p:nvPr/>
        </p:nvGrpSpPr>
        <p:grpSpPr>
          <a:xfrm>
            <a:off x="3185630" y="2579824"/>
            <a:ext cx="279400" cy="279400"/>
            <a:chOff x="2002783" y="2698696"/>
            <a:chExt cx="279400" cy="279400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F004B055-B217-1667-5B09-7D668E7A0071}"/>
                </a:ext>
              </a:extLst>
            </p:cNvPr>
            <p:cNvSpPr/>
            <p:nvPr/>
          </p:nvSpPr>
          <p:spPr>
            <a:xfrm>
              <a:off x="2002783" y="2698696"/>
              <a:ext cx="279400" cy="279400"/>
            </a:xfrm>
            <a:prstGeom prst="ellipse">
              <a:avLst/>
            </a:prstGeom>
            <a:solidFill>
              <a:srgbClr val="DB5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/>
            </a:p>
          </p:txBody>
        </p:sp>
        <p:sp>
          <p:nvSpPr>
            <p:cNvPr id="10" name="Стрелка: шеврон 9">
              <a:extLst>
                <a:ext uri="{FF2B5EF4-FFF2-40B4-BE49-F238E27FC236}">
                  <a16:creationId xmlns:a16="http://schemas.microsoft.com/office/drawing/2014/main" id="{7CBC7AD2-6959-73B8-75E5-5E843F6C433B}"/>
                </a:ext>
              </a:extLst>
            </p:cNvPr>
            <p:cNvSpPr/>
            <p:nvPr/>
          </p:nvSpPr>
          <p:spPr>
            <a:xfrm>
              <a:off x="2066283" y="2761405"/>
              <a:ext cx="153982" cy="153982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>
                <a:solidFill>
                  <a:schemeClr val="tx1"/>
                </a:solidFill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E590CCB-BBB6-969C-071B-3294B03C0F5F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6" r="14666"/>
          <a:stretch/>
        </p:blipFill>
        <p:spPr>
          <a:xfrm>
            <a:off x="5845175" y="3917950"/>
            <a:ext cx="2279650" cy="2147888"/>
          </a:xfr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D1DFADFF-735F-03B9-1F39-1E02AA699480}"/>
              </a:ext>
            </a:extLst>
          </p:cNvPr>
          <p:cNvGrpSpPr/>
          <p:nvPr/>
        </p:nvGrpSpPr>
        <p:grpSpPr>
          <a:xfrm flipH="1">
            <a:off x="7978073" y="4854810"/>
            <a:ext cx="279400" cy="279400"/>
            <a:chOff x="2002783" y="2698696"/>
            <a:chExt cx="279400" cy="279400"/>
          </a:xfrm>
        </p:grpSpPr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0517516F-C2D2-D079-6366-9FAEFE3CF08E}"/>
                </a:ext>
              </a:extLst>
            </p:cNvPr>
            <p:cNvSpPr/>
            <p:nvPr/>
          </p:nvSpPr>
          <p:spPr>
            <a:xfrm>
              <a:off x="2002783" y="2698696"/>
              <a:ext cx="279400" cy="279400"/>
            </a:xfrm>
            <a:prstGeom prst="ellipse">
              <a:avLst/>
            </a:prstGeom>
            <a:solidFill>
              <a:srgbClr val="DB5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/>
            </a:p>
          </p:txBody>
        </p:sp>
        <p:sp>
          <p:nvSpPr>
            <p:cNvPr id="27" name="Стрелка: шеврон 26">
              <a:extLst>
                <a:ext uri="{FF2B5EF4-FFF2-40B4-BE49-F238E27FC236}">
                  <a16:creationId xmlns:a16="http://schemas.microsoft.com/office/drawing/2014/main" id="{F6BAEF77-3DC0-2346-428B-FCE9FF37AF77}"/>
                </a:ext>
              </a:extLst>
            </p:cNvPr>
            <p:cNvSpPr/>
            <p:nvPr/>
          </p:nvSpPr>
          <p:spPr>
            <a:xfrm>
              <a:off x="2066283" y="2761405"/>
              <a:ext cx="153982" cy="153982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107DF58-7F01-4B39-5782-6874E80EE609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5" r="23485"/>
          <a:stretch/>
        </p:blipFill>
        <p:spPr>
          <a:xfrm>
            <a:off x="808038" y="3917950"/>
            <a:ext cx="2278062" cy="2147888"/>
          </a:xfr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DC3B3263-C3ED-906B-9C32-6ED7692124A8}"/>
              </a:ext>
            </a:extLst>
          </p:cNvPr>
          <p:cNvGrpSpPr/>
          <p:nvPr/>
        </p:nvGrpSpPr>
        <p:grpSpPr>
          <a:xfrm flipH="1">
            <a:off x="2939281" y="4854810"/>
            <a:ext cx="279400" cy="279400"/>
            <a:chOff x="2002783" y="2698696"/>
            <a:chExt cx="279400" cy="279400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64156806-318C-EBE9-2790-1948F21C5118}"/>
                </a:ext>
              </a:extLst>
            </p:cNvPr>
            <p:cNvSpPr/>
            <p:nvPr/>
          </p:nvSpPr>
          <p:spPr>
            <a:xfrm>
              <a:off x="2002783" y="2698696"/>
              <a:ext cx="279400" cy="279400"/>
            </a:xfrm>
            <a:prstGeom prst="ellipse">
              <a:avLst/>
            </a:prstGeom>
            <a:solidFill>
              <a:srgbClr val="DB5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/>
            </a:p>
          </p:txBody>
        </p:sp>
        <p:sp>
          <p:nvSpPr>
            <p:cNvPr id="24" name="Стрелка: шеврон 23">
              <a:extLst>
                <a:ext uri="{FF2B5EF4-FFF2-40B4-BE49-F238E27FC236}">
                  <a16:creationId xmlns:a16="http://schemas.microsoft.com/office/drawing/2014/main" id="{CED5C99F-A0C3-D1EC-DBF4-D09C3CBF8CE9}"/>
                </a:ext>
              </a:extLst>
            </p:cNvPr>
            <p:cNvSpPr/>
            <p:nvPr/>
          </p:nvSpPr>
          <p:spPr>
            <a:xfrm>
              <a:off x="2066283" y="2761405"/>
              <a:ext cx="153982" cy="153982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>
                <a:solidFill>
                  <a:schemeClr val="tx1"/>
                </a:solidFill>
              </a:endParaRP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F598FFE-E8C6-6A36-8782-A20F85DF2982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3" r="19643"/>
          <a:stretch/>
        </p:blipFill>
        <p:spPr>
          <a:xfrm>
            <a:off x="8362950" y="1635125"/>
            <a:ext cx="2278063" cy="2147888"/>
          </a:xfr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DBA0F045-85D2-7F66-7B64-38E4D0C7591D}"/>
              </a:ext>
            </a:extLst>
          </p:cNvPr>
          <p:cNvGrpSpPr/>
          <p:nvPr/>
        </p:nvGrpSpPr>
        <p:grpSpPr>
          <a:xfrm>
            <a:off x="8223225" y="2579824"/>
            <a:ext cx="279400" cy="279400"/>
            <a:chOff x="2002783" y="2698696"/>
            <a:chExt cx="279400" cy="279400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AF523BC7-90E0-DA01-D9DB-0AD0A47A2D51}"/>
                </a:ext>
              </a:extLst>
            </p:cNvPr>
            <p:cNvSpPr/>
            <p:nvPr/>
          </p:nvSpPr>
          <p:spPr>
            <a:xfrm>
              <a:off x="2002783" y="2698696"/>
              <a:ext cx="279400" cy="279400"/>
            </a:xfrm>
            <a:prstGeom prst="ellipse">
              <a:avLst/>
            </a:prstGeom>
            <a:solidFill>
              <a:srgbClr val="DB5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/>
            </a:p>
          </p:txBody>
        </p:sp>
        <p:sp>
          <p:nvSpPr>
            <p:cNvPr id="18" name="Стрелка: шеврон 17">
              <a:extLst>
                <a:ext uri="{FF2B5EF4-FFF2-40B4-BE49-F238E27FC236}">
                  <a16:creationId xmlns:a16="http://schemas.microsoft.com/office/drawing/2014/main" id="{AB5EC63C-585B-5C10-657A-DE87E215161E}"/>
                </a:ext>
              </a:extLst>
            </p:cNvPr>
            <p:cNvSpPr/>
            <p:nvPr/>
          </p:nvSpPr>
          <p:spPr>
            <a:xfrm>
              <a:off x="2066283" y="2761405"/>
              <a:ext cx="153982" cy="153982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974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C7F24E-584A-774B-5D81-8D895FABA7FC}"/>
              </a:ext>
            </a:extLst>
          </p:cNvPr>
          <p:cNvSpPr txBox="1"/>
          <p:nvPr/>
        </p:nvSpPr>
        <p:spPr>
          <a:xfrm>
            <a:off x="970615" y="1664188"/>
            <a:ext cx="2278515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k-KZ" sz="1400" b="1" dirty="0">
                <a:solidFill>
                  <a:srgbClr val="DB5606"/>
                </a:solidFill>
                <a:latin typeface="+mn-lt"/>
                <a:cs typeface="Segoe UI" panose="020B0502040204020203" pitchFamily="34" charset="0"/>
              </a:rPr>
              <a:t>Реконструкция ТЭЦ-3</a:t>
            </a:r>
          </a:p>
          <a:p>
            <a:pPr algn="r"/>
            <a:r>
              <a:rPr lang="ru-RU" sz="1100" dirty="0">
                <a:solidFill>
                  <a:srgbClr val="343434"/>
                </a:solidFill>
              </a:rPr>
              <a:t>Г. Алматы</a:t>
            </a:r>
          </a:p>
          <a:p>
            <a:pPr algn="r"/>
            <a:endParaRPr lang="ru-RU" sz="1100" dirty="0">
              <a:solidFill>
                <a:srgbClr val="343434"/>
              </a:solidFill>
              <a:latin typeface="+mj-lt"/>
            </a:endParaRPr>
          </a:p>
          <a:p>
            <a:pPr algn="r"/>
            <a:r>
              <a:rPr lang="ru-RU" sz="1100" b="1" dirty="0">
                <a:solidFill>
                  <a:srgbClr val="343434"/>
                </a:solidFill>
              </a:rPr>
              <a:t>Выполненные работы: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0" baseline="0" dirty="0">
                <a:solidFill>
                  <a:schemeClr val="bg2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«Реконструкция и расширение золоотвала ТЭЦ-3. 5-очередь.», Установка автоматизированной системы мониторинга выбросов (АСМ) на источниках</a:t>
            </a:r>
          </a:p>
        </p:txBody>
      </p:sp>
      <p:sp>
        <p:nvSpPr>
          <p:cNvPr id="54" name="Текст 53">
            <a:extLst>
              <a:ext uri="{FF2B5EF4-FFF2-40B4-BE49-F238E27FC236}">
                <a16:creationId xmlns:a16="http://schemas.microsoft.com/office/drawing/2014/main" id="{A30787A3-C42C-1F49-26E4-D26601ED653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kk-KZ" dirty="0">
                <a:solidFill>
                  <a:srgbClr val="DB5606"/>
                </a:solidFill>
              </a:rPr>
              <a:t>ОБЪЕКТЫ</a:t>
            </a:r>
            <a:endParaRPr lang="ru-KZ" dirty="0">
              <a:solidFill>
                <a:srgbClr val="DB5606"/>
              </a:solidFill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1CDA3D2-AEB8-5471-B971-7A50A9D45C6A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/>
          <a:srcRect l="14639" r="14639"/>
          <a:stretch/>
        </p:blipFill>
        <p:spPr/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DC3B3263-C3ED-906B-9C32-6ED7692124A8}"/>
              </a:ext>
            </a:extLst>
          </p:cNvPr>
          <p:cNvGrpSpPr/>
          <p:nvPr/>
        </p:nvGrpSpPr>
        <p:grpSpPr>
          <a:xfrm flipH="1">
            <a:off x="2939281" y="4854810"/>
            <a:ext cx="279400" cy="279400"/>
            <a:chOff x="2002783" y="2698696"/>
            <a:chExt cx="279400" cy="279400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64156806-318C-EBE9-2790-1948F21C5118}"/>
                </a:ext>
              </a:extLst>
            </p:cNvPr>
            <p:cNvSpPr/>
            <p:nvPr/>
          </p:nvSpPr>
          <p:spPr>
            <a:xfrm>
              <a:off x="2002783" y="2698696"/>
              <a:ext cx="279400" cy="279400"/>
            </a:xfrm>
            <a:prstGeom prst="ellipse">
              <a:avLst/>
            </a:prstGeom>
            <a:solidFill>
              <a:srgbClr val="DB5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/>
            </a:p>
          </p:txBody>
        </p:sp>
        <p:sp>
          <p:nvSpPr>
            <p:cNvPr id="24" name="Стрелка: шеврон 23">
              <a:extLst>
                <a:ext uri="{FF2B5EF4-FFF2-40B4-BE49-F238E27FC236}">
                  <a16:creationId xmlns:a16="http://schemas.microsoft.com/office/drawing/2014/main" id="{CED5C99F-A0C3-D1EC-DBF4-D09C3CBF8CE9}"/>
                </a:ext>
              </a:extLst>
            </p:cNvPr>
            <p:cNvSpPr/>
            <p:nvPr/>
          </p:nvSpPr>
          <p:spPr>
            <a:xfrm>
              <a:off x="2066283" y="2761405"/>
              <a:ext cx="153982" cy="153982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>
                <a:solidFill>
                  <a:schemeClr val="tx1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672D58C1-9DA4-FEC7-C7E4-D87E0F98925F}"/>
              </a:ext>
            </a:extLst>
          </p:cNvPr>
          <p:cNvSpPr txBox="1"/>
          <p:nvPr/>
        </p:nvSpPr>
        <p:spPr>
          <a:xfrm>
            <a:off x="6231492" y="1520416"/>
            <a:ext cx="2084798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DB5606"/>
                </a:solidFill>
                <a:latin typeface="+mn-lt"/>
                <a:cs typeface="Segoe UI" panose="020B0502040204020203" pitchFamily="34" charset="0"/>
              </a:rPr>
              <a:t>Строительство перерабатывающего комплекса месторождения  «</a:t>
            </a:r>
            <a:r>
              <a:rPr lang="ru-RU" sz="1400" b="1" dirty="0" err="1">
                <a:solidFill>
                  <a:srgbClr val="DB5606"/>
                </a:solidFill>
                <a:latin typeface="+mn-lt"/>
                <a:cs typeface="Segoe UI" panose="020B0502040204020203" pitchFamily="34" charset="0"/>
              </a:rPr>
              <a:t>Жалпак</a:t>
            </a:r>
            <a:r>
              <a:rPr lang="ru-RU" sz="1400" b="1" dirty="0">
                <a:solidFill>
                  <a:srgbClr val="DB5606"/>
                </a:solidFill>
                <a:latin typeface="+mn-lt"/>
                <a:cs typeface="Segoe UI" panose="020B0502040204020203" pitchFamily="34" charset="0"/>
              </a:rPr>
              <a:t>»</a:t>
            </a:r>
          </a:p>
          <a:p>
            <a:pPr algn="r"/>
            <a:r>
              <a:rPr lang="ru-RU" sz="1100" dirty="0">
                <a:solidFill>
                  <a:srgbClr val="343434"/>
                </a:solidFill>
              </a:rPr>
              <a:t>Туркестанский район </a:t>
            </a:r>
          </a:p>
          <a:p>
            <a:pPr algn="r"/>
            <a:endParaRPr lang="ru-RU" sz="1100" dirty="0">
              <a:solidFill>
                <a:srgbClr val="343434"/>
              </a:solidFill>
              <a:latin typeface="+mj-lt"/>
            </a:endParaRPr>
          </a:p>
          <a:p>
            <a:pPr algn="r"/>
            <a:r>
              <a:rPr lang="ru-RU" sz="1100" b="1" dirty="0">
                <a:solidFill>
                  <a:srgbClr val="343434"/>
                </a:solidFill>
              </a:rPr>
              <a:t>Выполненные работы: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0" baseline="0" dirty="0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«Строительство наземного перерабатывающего комплекса месторождения "</a:t>
            </a:r>
            <a:r>
              <a:rPr lang="ru-RU" sz="1100" b="0" baseline="0" dirty="0" err="1"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Жалпак</a:t>
            </a:r>
            <a:r>
              <a:rPr lang="en-US" sz="1100" dirty="0">
                <a:ea typeface="Verdana" panose="020B0604030504040204" pitchFamily="34" charset="0"/>
                <a:cs typeface="Arial" panose="020B0604020202020204" pitchFamily="34" charset="0"/>
              </a:rPr>
              <a:t>”</a:t>
            </a:r>
            <a:r>
              <a:rPr lang="ru-RU" sz="1100" dirty="0">
                <a:ea typeface="Verdana" panose="020B0604030504040204" pitchFamily="34" charset="0"/>
                <a:cs typeface="Arial" panose="020B0604020202020204" pitchFamily="34" charset="0"/>
              </a:rPr>
              <a:t>»</a:t>
            </a:r>
            <a:endParaRPr lang="ru-KZ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60AB5B-B0F4-4A10-501D-7C155C31DB6F}"/>
              </a:ext>
            </a:extLst>
          </p:cNvPr>
          <p:cNvSpPr txBox="1"/>
          <p:nvPr/>
        </p:nvSpPr>
        <p:spPr>
          <a:xfrm>
            <a:off x="3202136" y="3937616"/>
            <a:ext cx="2171103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DB5606"/>
                </a:solidFill>
                <a:latin typeface="+mj-lt"/>
              </a:rPr>
              <a:t>Газификация  </a:t>
            </a:r>
            <a:br>
              <a:rPr lang="ru-RU" sz="1600" b="1" dirty="0">
                <a:solidFill>
                  <a:srgbClr val="DB5606"/>
                </a:solidFill>
                <a:latin typeface="+mj-lt"/>
              </a:rPr>
            </a:br>
            <a:r>
              <a:rPr lang="ru-RU" sz="1600" b="1" dirty="0">
                <a:solidFill>
                  <a:srgbClr val="DB5606"/>
                </a:solidFill>
                <a:latin typeface="+mj-lt"/>
              </a:rPr>
              <a:t>г. Астана</a:t>
            </a:r>
            <a:endParaRPr lang="ru-RU" sz="1600" dirty="0">
              <a:solidFill>
                <a:srgbClr val="DB5606"/>
              </a:solidFill>
              <a:latin typeface="+mj-lt"/>
            </a:endParaRPr>
          </a:p>
          <a:p>
            <a:r>
              <a:rPr lang="ru-RU" sz="1100" dirty="0">
                <a:solidFill>
                  <a:srgbClr val="343434"/>
                </a:solidFill>
              </a:rPr>
              <a:t>Акмолинская область, </a:t>
            </a:r>
          </a:p>
          <a:p>
            <a:endParaRPr lang="ru-RU" sz="1100" dirty="0">
              <a:solidFill>
                <a:srgbClr val="343434"/>
              </a:solidFill>
              <a:latin typeface="+mj-lt"/>
            </a:endParaRPr>
          </a:p>
          <a:p>
            <a:r>
              <a:rPr lang="ru-RU" sz="1100" b="1" dirty="0">
                <a:solidFill>
                  <a:srgbClr val="343434"/>
                </a:solidFill>
              </a:rPr>
              <a:t>Выполненные работы:</a:t>
            </a:r>
          </a:p>
          <a:p>
            <a:r>
              <a:rPr lang="ru-RU" sz="1100" dirty="0">
                <a:solidFill>
                  <a:srgbClr val="343434"/>
                </a:solidFill>
              </a:rPr>
              <a:t>строительство газопровода высокого давления</a:t>
            </a:r>
            <a:endParaRPr lang="ru-KZ" sz="1050" dirty="0">
              <a:solidFill>
                <a:srgbClr val="343434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26AD483-B043-33CE-4370-8895AF3DB5E1}"/>
              </a:ext>
            </a:extLst>
          </p:cNvPr>
          <p:cNvSpPr txBox="1"/>
          <p:nvPr/>
        </p:nvSpPr>
        <p:spPr>
          <a:xfrm>
            <a:off x="8255891" y="3937616"/>
            <a:ext cx="2529443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DB5606"/>
                </a:solidFill>
                <a:cs typeface="Segoe UI" panose="020B0502040204020203" pitchFamily="34" charset="0"/>
              </a:rPr>
              <a:t>С</a:t>
            </a:r>
            <a:r>
              <a:rPr lang="ru-RU" sz="1400" b="1" dirty="0">
                <a:solidFill>
                  <a:srgbClr val="DB5606"/>
                </a:solidFill>
                <a:latin typeface="+mn-lt"/>
                <a:cs typeface="Segoe UI" panose="020B0502040204020203" pitchFamily="34" charset="0"/>
              </a:rPr>
              <a:t>троительство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DB5606"/>
                </a:solidFill>
                <a:latin typeface="+mn-lt"/>
                <a:cs typeface="Segoe UI" panose="020B0502040204020203" pitchFamily="34" charset="0"/>
              </a:rPr>
              <a:t>трубопроводов на месторождении </a:t>
            </a:r>
            <a:r>
              <a:rPr lang="ru-RU" sz="1400" b="1" dirty="0" err="1">
                <a:solidFill>
                  <a:srgbClr val="DB5606"/>
                </a:solidFill>
                <a:latin typeface="+mn-lt"/>
                <a:cs typeface="Segoe UI" panose="020B0502040204020203" pitchFamily="34" charset="0"/>
              </a:rPr>
              <a:t>Казгермунай</a:t>
            </a:r>
            <a:endParaRPr lang="ru-RU" sz="1400" b="1" dirty="0">
              <a:solidFill>
                <a:srgbClr val="DB5606"/>
              </a:solidFill>
              <a:latin typeface="+mn-lt"/>
              <a:cs typeface="Segoe UI" panose="020B0502040204020203" pitchFamily="34" charset="0"/>
            </a:endParaRPr>
          </a:p>
          <a:p>
            <a:r>
              <a:rPr lang="ru-RU" sz="1100" dirty="0">
                <a:solidFill>
                  <a:srgbClr val="343434"/>
                </a:solidFill>
              </a:rPr>
              <a:t> Улытауская область</a:t>
            </a:r>
          </a:p>
          <a:p>
            <a:endParaRPr lang="ru-RU" sz="1100" dirty="0">
              <a:solidFill>
                <a:srgbClr val="343434"/>
              </a:solidFill>
              <a:latin typeface="+mj-lt"/>
            </a:endParaRPr>
          </a:p>
          <a:p>
            <a:r>
              <a:rPr lang="ru-RU" sz="1100" b="1" dirty="0">
                <a:solidFill>
                  <a:srgbClr val="343434"/>
                </a:solidFill>
              </a:rPr>
              <a:t>Выполненные работы: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dirty="0">
                <a:ea typeface="Verdana" panose="020B0604030504040204" pitchFamily="34" charset="0"/>
                <a:cs typeface="Arial" panose="020B0604020202020204" pitchFamily="34" charset="0"/>
              </a:rPr>
              <a:t>Обустройство устьев 10-ти скважин на м/р КГМ со строительством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dirty="0">
                <a:ea typeface="Verdana" panose="020B0604030504040204" pitchFamily="34" charset="0"/>
                <a:cs typeface="Arial" panose="020B0604020202020204" pitchFamily="34" charset="0"/>
              </a:rPr>
              <a:t>трубопроводов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5FE41D-52C1-DBB6-0E72-E81EA87F0943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4" r="14674"/>
          <a:stretch/>
        </p:blipFill>
        <p:spPr>
          <a:xfrm>
            <a:off x="3325813" y="1635125"/>
            <a:ext cx="2278062" cy="2147888"/>
          </a:xfr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B4227655-8891-1FCF-FB04-783C5DC1FC74}"/>
              </a:ext>
            </a:extLst>
          </p:cNvPr>
          <p:cNvGrpSpPr/>
          <p:nvPr/>
        </p:nvGrpSpPr>
        <p:grpSpPr>
          <a:xfrm>
            <a:off x="3185630" y="2579824"/>
            <a:ext cx="279400" cy="279400"/>
            <a:chOff x="2002783" y="2698696"/>
            <a:chExt cx="279400" cy="279400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F004B055-B217-1667-5B09-7D668E7A0071}"/>
                </a:ext>
              </a:extLst>
            </p:cNvPr>
            <p:cNvSpPr/>
            <p:nvPr/>
          </p:nvSpPr>
          <p:spPr>
            <a:xfrm>
              <a:off x="2002783" y="2698696"/>
              <a:ext cx="279400" cy="279400"/>
            </a:xfrm>
            <a:prstGeom prst="ellipse">
              <a:avLst/>
            </a:prstGeom>
            <a:solidFill>
              <a:srgbClr val="DB5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/>
            </a:p>
          </p:txBody>
        </p:sp>
        <p:sp>
          <p:nvSpPr>
            <p:cNvPr id="10" name="Стрелка: шеврон 9">
              <a:extLst>
                <a:ext uri="{FF2B5EF4-FFF2-40B4-BE49-F238E27FC236}">
                  <a16:creationId xmlns:a16="http://schemas.microsoft.com/office/drawing/2014/main" id="{7CBC7AD2-6959-73B8-75E5-5E843F6C433B}"/>
                </a:ext>
              </a:extLst>
            </p:cNvPr>
            <p:cNvSpPr/>
            <p:nvPr/>
          </p:nvSpPr>
          <p:spPr>
            <a:xfrm>
              <a:off x="2066283" y="2761405"/>
              <a:ext cx="153982" cy="153982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>
                <a:solidFill>
                  <a:schemeClr val="tx1"/>
                </a:solidFill>
              </a:endParaRPr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3F14CC-461B-8DBC-9C30-2046804F49D1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0" r="20170"/>
          <a:stretch/>
        </p:blipFill>
        <p:spPr>
          <a:xfrm>
            <a:off x="8362950" y="1635125"/>
            <a:ext cx="2278063" cy="2147888"/>
          </a:xfr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DBA0F045-85D2-7F66-7B64-38E4D0C7591D}"/>
              </a:ext>
            </a:extLst>
          </p:cNvPr>
          <p:cNvGrpSpPr/>
          <p:nvPr/>
        </p:nvGrpSpPr>
        <p:grpSpPr>
          <a:xfrm>
            <a:off x="8223225" y="2579824"/>
            <a:ext cx="279400" cy="279400"/>
            <a:chOff x="2002783" y="2698696"/>
            <a:chExt cx="279400" cy="279400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AF523BC7-90E0-DA01-D9DB-0AD0A47A2D51}"/>
                </a:ext>
              </a:extLst>
            </p:cNvPr>
            <p:cNvSpPr/>
            <p:nvPr/>
          </p:nvSpPr>
          <p:spPr>
            <a:xfrm>
              <a:off x="2002783" y="2698696"/>
              <a:ext cx="279400" cy="279400"/>
            </a:xfrm>
            <a:prstGeom prst="ellipse">
              <a:avLst/>
            </a:prstGeom>
            <a:solidFill>
              <a:srgbClr val="DB5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/>
            </a:p>
          </p:txBody>
        </p:sp>
        <p:sp>
          <p:nvSpPr>
            <p:cNvPr id="18" name="Стрелка: шеврон 17">
              <a:extLst>
                <a:ext uri="{FF2B5EF4-FFF2-40B4-BE49-F238E27FC236}">
                  <a16:creationId xmlns:a16="http://schemas.microsoft.com/office/drawing/2014/main" id="{AB5EC63C-585B-5C10-657A-DE87E215161E}"/>
                </a:ext>
              </a:extLst>
            </p:cNvPr>
            <p:cNvSpPr/>
            <p:nvPr/>
          </p:nvSpPr>
          <p:spPr>
            <a:xfrm>
              <a:off x="2066283" y="2761405"/>
              <a:ext cx="153982" cy="153982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>
                <a:solidFill>
                  <a:schemeClr val="tx1"/>
                </a:solidFill>
              </a:endParaRP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9FBACD-4867-8C73-71D6-D4FEF2924483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9" r="10219"/>
          <a:stretch/>
        </p:blipFill>
        <p:spPr>
          <a:xfrm>
            <a:off x="5845175" y="3917950"/>
            <a:ext cx="2279650" cy="2147888"/>
          </a:xfr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D1DFADFF-735F-03B9-1F39-1E02AA699480}"/>
              </a:ext>
            </a:extLst>
          </p:cNvPr>
          <p:cNvGrpSpPr/>
          <p:nvPr/>
        </p:nvGrpSpPr>
        <p:grpSpPr>
          <a:xfrm flipH="1">
            <a:off x="7978073" y="4854810"/>
            <a:ext cx="279400" cy="279400"/>
            <a:chOff x="2002783" y="2698696"/>
            <a:chExt cx="279400" cy="279400"/>
          </a:xfrm>
        </p:grpSpPr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0517516F-C2D2-D079-6366-9FAEFE3CF08E}"/>
                </a:ext>
              </a:extLst>
            </p:cNvPr>
            <p:cNvSpPr/>
            <p:nvPr/>
          </p:nvSpPr>
          <p:spPr>
            <a:xfrm>
              <a:off x="2002783" y="2698696"/>
              <a:ext cx="279400" cy="279400"/>
            </a:xfrm>
            <a:prstGeom prst="ellipse">
              <a:avLst/>
            </a:prstGeom>
            <a:solidFill>
              <a:srgbClr val="DB5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/>
            </a:p>
          </p:txBody>
        </p:sp>
        <p:sp>
          <p:nvSpPr>
            <p:cNvPr id="27" name="Стрелка: шеврон 26">
              <a:extLst>
                <a:ext uri="{FF2B5EF4-FFF2-40B4-BE49-F238E27FC236}">
                  <a16:creationId xmlns:a16="http://schemas.microsoft.com/office/drawing/2014/main" id="{F6BAEF77-3DC0-2346-428B-FCE9FF37AF77}"/>
                </a:ext>
              </a:extLst>
            </p:cNvPr>
            <p:cNvSpPr/>
            <p:nvPr/>
          </p:nvSpPr>
          <p:spPr>
            <a:xfrm>
              <a:off x="2066283" y="2761405"/>
              <a:ext cx="153982" cy="153982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759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Текст 53">
            <a:extLst>
              <a:ext uri="{FF2B5EF4-FFF2-40B4-BE49-F238E27FC236}">
                <a16:creationId xmlns:a16="http://schemas.microsoft.com/office/drawing/2014/main" id="{A30787A3-C42C-1F49-26E4-D26601ED653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>
                <a:solidFill>
                  <a:srgbClr val="DB5606"/>
                </a:solidFill>
              </a:rPr>
              <a:t>СВИДЕТЕЛЬСТВА И АТЕСТАТЫ</a:t>
            </a:r>
            <a:endParaRPr lang="ru-KZ" dirty="0">
              <a:solidFill>
                <a:srgbClr val="DB5606"/>
              </a:solidFill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00B5E15-C00D-5C6C-9467-6F4938FD9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104" y="1735645"/>
            <a:ext cx="2800272" cy="3960000"/>
          </a:xfrm>
          <a:prstGeom prst="rect">
            <a:avLst/>
          </a:prstGeom>
          <a:ln w="19050">
            <a:solidFill>
              <a:srgbClr val="DB5606"/>
            </a:solidFill>
          </a:ln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CCE99AA-A963-819C-D78D-5573C03DE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209" y="1735645"/>
            <a:ext cx="2800275" cy="3960000"/>
          </a:xfrm>
          <a:prstGeom prst="rect">
            <a:avLst/>
          </a:prstGeom>
          <a:ln w="19050">
            <a:solidFill>
              <a:srgbClr val="DB5606"/>
            </a:solidFill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ABF89D66-65AF-923C-C042-F9247DF7DC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18655" y="1736725"/>
            <a:ext cx="2800274" cy="3957840"/>
          </a:xfrm>
          <a:prstGeom prst="rect">
            <a:avLst/>
          </a:prstGeom>
          <a:ln w="19050">
            <a:solidFill>
              <a:srgbClr val="DB5606"/>
            </a:solidFill>
          </a:ln>
        </p:spPr>
      </p:pic>
    </p:spTree>
    <p:extLst>
      <p:ext uri="{BB962C8B-B14F-4D97-AF65-F5344CB8AC3E}">
        <p14:creationId xmlns:p14="http://schemas.microsoft.com/office/powerpoint/2010/main" val="336173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Текст 53">
            <a:extLst>
              <a:ext uri="{FF2B5EF4-FFF2-40B4-BE49-F238E27FC236}">
                <a16:creationId xmlns:a16="http://schemas.microsoft.com/office/drawing/2014/main" id="{A30787A3-C42C-1F49-26E4-D26601ED653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kk-KZ" dirty="0">
                <a:solidFill>
                  <a:srgbClr val="DB5606"/>
                </a:solidFill>
              </a:rPr>
              <a:t>СЕРТИФИКАТЫ</a:t>
            </a:r>
            <a:endParaRPr lang="ru-KZ" dirty="0">
              <a:solidFill>
                <a:srgbClr val="DB5606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C1A54C-F80D-58B7-2721-6E31D5B458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82331" y="1701391"/>
            <a:ext cx="3056510" cy="4320000"/>
          </a:xfrm>
          <a:prstGeom prst="rect">
            <a:avLst/>
          </a:prstGeom>
          <a:ln w="28575">
            <a:solidFill>
              <a:srgbClr val="DB5606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C67755-D9D6-9EEE-D1AE-A6FDE507BC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31233" y="1701391"/>
            <a:ext cx="3056510" cy="4320000"/>
          </a:xfrm>
          <a:prstGeom prst="rect">
            <a:avLst/>
          </a:prstGeom>
          <a:ln w="28575">
            <a:solidFill>
              <a:srgbClr val="DB5606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7B5F46C-77C5-8165-C5AF-C6532A8329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180135" y="1701391"/>
            <a:ext cx="3056510" cy="4320000"/>
          </a:xfrm>
          <a:prstGeom prst="rect">
            <a:avLst/>
          </a:prstGeom>
          <a:ln w="28575">
            <a:solidFill>
              <a:srgbClr val="DB5606"/>
            </a:solidFill>
          </a:ln>
        </p:spPr>
      </p:pic>
    </p:spTree>
    <p:extLst>
      <p:ext uri="{BB962C8B-B14F-4D97-AF65-F5344CB8AC3E}">
        <p14:creationId xmlns:p14="http://schemas.microsoft.com/office/powerpoint/2010/main" val="47467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Текст 53">
            <a:extLst>
              <a:ext uri="{FF2B5EF4-FFF2-40B4-BE49-F238E27FC236}">
                <a16:creationId xmlns:a16="http://schemas.microsoft.com/office/drawing/2014/main" id="{A30787A3-C42C-1F49-26E4-D26601ED653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kk-KZ" dirty="0">
                <a:solidFill>
                  <a:srgbClr val="DB5606"/>
                </a:solidFill>
              </a:rPr>
              <a:t>ОТЗЫВЫ</a:t>
            </a:r>
            <a:endParaRPr lang="ru-KZ" dirty="0">
              <a:solidFill>
                <a:srgbClr val="DB5606"/>
              </a:solidFill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00B5E15-C00D-5C6C-9467-6F4938FD9A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9317" y="1739117"/>
            <a:ext cx="2800272" cy="3955215"/>
          </a:xfrm>
          <a:prstGeom prst="rect">
            <a:avLst/>
          </a:prstGeom>
          <a:ln w="19050">
            <a:solidFill>
              <a:srgbClr val="DB5606"/>
            </a:solidFill>
          </a:ln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CCE99AA-A963-819C-D78D-5573C03DED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20422" y="1739115"/>
            <a:ext cx="2800275" cy="3955219"/>
          </a:xfrm>
          <a:prstGeom prst="rect">
            <a:avLst/>
          </a:prstGeom>
          <a:ln w="19050">
            <a:solidFill>
              <a:srgbClr val="DB5606"/>
            </a:solidFill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ABF89D66-65AF-923C-C042-F9247DF7DC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189868" y="1739116"/>
            <a:ext cx="2800274" cy="3955217"/>
          </a:xfrm>
          <a:prstGeom prst="rect">
            <a:avLst/>
          </a:prstGeom>
          <a:ln w="19050">
            <a:solidFill>
              <a:srgbClr val="DB5606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40A223-0FBE-5813-AB30-9601BFF80D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251576" y="1736725"/>
            <a:ext cx="2799076" cy="3960000"/>
          </a:xfrm>
          <a:prstGeom prst="rect">
            <a:avLst/>
          </a:prstGeom>
          <a:ln w="19050">
            <a:solidFill>
              <a:srgbClr val="DB5606"/>
            </a:solidFill>
          </a:ln>
        </p:spPr>
      </p:pic>
    </p:spTree>
    <p:extLst>
      <p:ext uri="{BB962C8B-B14F-4D97-AF65-F5344CB8AC3E}">
        <p14:creationId xmlns:p14="http://schemas.microsoft.com/office/powerpoint/2010/main" val="196846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0167A8C-E993-E43A-D45C-FA622BCD28A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23224" r="23224"/>
          <a:stretch/>
        </p:blipFill>
        <p:spPr/>
      </p:pic>
      <p:sp>
        <p:nvSpPr>
          <p:cNvPr id="24" name="Текст 23">
            <a:extLst>
              <a:ext uri="{FF2B5EF4-FFF2-40B4-BE49-F238E27FC236}">
                <a16:creationId xmlns:a16="http://schemas.microsoft.com/office/drawing/2014/main" id="{6B09E5D7-C647-13D0-F084-36A6C13C61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41392" y="1710251"/>
            <a:ext cx="5186281" cy="413555"/>
          </a:xfrm>
        </p:spPr>
        <p:txBody>
          <a:bodyPr/>
          <a:lstStyle/>
          <a:p>
            <a:r>
              <a:rPr lang="ru-RU" dirty="0">
                <a:solidFill>
                  <a:srgbClr val="DB5606"/>
                </a:solidFill>
              </a:rPr>
              <a:t>НАШИ КОНТАКТЫ</a:t>
            </a:r>
            <a:endParaRPr lang="ru-KZ" dirty="0">
              <a:solidFill>
                <a:srgbClr val="DB5606"/>
              </a:solidFill>
            </a:endParaRPr>
          </a:p>
        </p:txBody>
      </p:sp>
      <p:pic>
        <p:nvPicPr>
          <p:cNvPr id="3" name="Graphic 950">
            <a:extLst>
              <a:ext uri="{FF2B5EF4-FFF2-40B4-BE49-F238E27FC236}">
                <a16:creationId xmlns:a16="http://schemas.microsoft.com/office/drawing/2014/main" id="{42AAA860-89BF-DE67-C28A-31CED9873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17263" y="2935217"/>
            <a:ext cx="402115" cy="402115"/>
          </a:xfrm>
          <a:prstGeom prst="rect">
            <a:avLst/>
          </a:prstGeom>
        </p:spPr>
      </p:pic>
      <p:pic>
        <p:nvPicPr>
          <p:cNvPr id="4" name="Graphic 945">
            <a:extLst>
              <a:ext uri="{FF2B5EF4-FFF2-40B4-BE49-F238E27FC236}">
                <a16:creationId xmlns:a16="http://schemas.microsoft.com/office/drawing/2014/main" id="{3C3402DB-DE12-6B8D-F50D-F0E5B40F67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19874" y="4625824"/>
            <a:ext cx="388711" cy="388711"/>
          </a:xfrm>
          <a:prstGeom prst="rect">
            <a:avLst/>
          </a:prstGeom>
        </p:spPr>
      </p:pic>
      <p:pic>
        <p:nvPicPr>
          <p:cNvPr id="5" name="Graphic 688">
            <a:extLst>
              <a:ext uri="{FF2B5EF4-FFF2-40B4-BE49-F238E27FC236}">
                <a16:creationId xmlns:a16="http://schemas.microsoft.com/office/drawing/2014/main" id="{050800DA-82F2-631F-17CE-D3EA58649E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81592" y="5411408"/>
            <a:ext cx="413023" cy="413023"/>
          </a:xfrm>
          <a:prstGeom prst="rect">
            <a:avLst/>
          </a:prstGeom>
        </p:spPr>
      </p:pic>
      <p:pic>
        <p:nvPicPr>
          <p:cNvPr id="6" name="Graphic 1201">
            <a:extLst>
              <a:ext uri="{FF2B5EF4-FFF2-40B4-BE49-F238E27FC236}">
                <a16:creationId xmlns:a16="http://schemas.microsoft.com/office/drawing/2014/main" id="{676CF31D-5D23-C12B-34F4-5641818442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23929" y="3817396"/>
            <a:ext cx="387798" cy="38779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7895037-AE21-191B-0C93-26B86694A22D}"/>
              </a:ext>
            </a:extLst>
          </p:cNvPr>
          <p:cNvSpPr/>
          <p:nvPr/>
        </p:nvSpPr>
        <p:spPr>
          <a:xfrm>
            <a:off x="8395673" y="5411408"/>
            <a:ext cx="3132000" cy="621734"/>
          </a:xfrm>
          <a:prstGeom prst="rect">
            <a:avLst/>
          </a:prstGeom>
        </p:spPr>
        <p:txBody>
          <a:bodyPr wrap="none" lIns="0" rIns="0">
            <a:noAutofit/>
          </a:bodyPr>
          <a:lstStyle/>
          <a:p>
            <a:pPr lvl="0" defTabSz="278641">
              <a:spcAft>
                <a:spcPts val="400"/>
              </a:spcAft>
              <a:defRPr/>
            </a:pPr>
            <a:r>
              <a:rPr lang="en-US" sz="2400" dirty="0">
                <a:solidFill>
                  <a:srgbClr val="343434"/>
                </a:solidFill>
                <a:latin typeface="Gotham Pro Light"/>
                <a:sym typeface="Helvetica Light"/>
              </a:rPr>
              <a:t>info@qins.kz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A51B30-3109-8871-69A4-C66BB8598900}"/>
              </a:ext>
            </a:extLst>
          </p:cNvPr>
          <p:cNvSpPr txBox="1"/>
          <p:nvPr/>
        </p:nvSpPr>
        <p:spPr>
          <a:xfrm>
            <a:off x="8111676" y="4528215"/>
            <a:ext cx="1645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78641" rtl="0" eaLnBrk="1" fontAlgn="auto" latinLnBrk="0" hangingPunct="1">
              <a:lnSpc>
                <a:spcPct val="100000"/>
              </a:lnSpc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43434"/>
                </a:solidFill>
                <a:effectLst/>
                <a:uLnTx/>
                <a:uFillTx/>
                <a:latin typeface="Gotham Pro Light"/>
                <a:ea typeface="+mn-ea"/>
                <a:cs typeface="+mn-cs"/>
                <a:sym typeface="Helvetica Light"/>
              </a:rPr>
              <a:t>qins.kz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343434"/>
              </a:solidFill>
              <a:effectLst/>
              <a:uLnTx/>
              <a:uFillTx/>
              <a:latin typeface="Gotham Pro Light"/>
              <a:ea typeface="+mn-ea"/>
              <a:cs typeface="+mn-cs"/>
              <a:sym typeface="Helvetica Ligh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B41B4B-8C08-2FCB-6E80-F1A4BDFDC1AB}"/>
              </a:ext>
            </a:extLst>
          </p:cNvPr>
          <p:cNvSpPr txBox="1"/>
          <p:nvPr/>
        </p:nvSpPr>
        <p:spPr>
          <a:xfrm>
            <a:off x="7417828" y="2953889"/>
            <a:ext cx="47959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78641" rtl="0" eaLnBrk="1" fontAlgn="auto" latinLnBrk="0" hangingPunct="1">
              <a:lnSpc>
                <a:spcPct val="100000"/>
              </a:lnSpc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srgbClr val="343434"/>
                </a:solidFill>
                <a:latin typeface="Gotham Pro Light"/>
                <a:sym typeface="Helvetica Light"/>
              </a:rPr>
              <a:t>МУСТАФИНА 7/2, КАРАГАНДА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4901F8-CC78-381E-A7C1-A41A6A1F91A4}"/>
              </a:ext>
            </a:extLst>
          </p:cNvPr>
          <p:cNvSpPr txBox="1"/>
          <p:nvPr/>
        </p:nvSpPr>
        <p:spPr>
          <a:xfrm>
            <a:off x="7714229" y="3765332"/>
            <a:ext cx="47959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278641">
              <a:spcAft>
                <a:spcPts val="400"/>
              </a:spcAft>
              <a:defRPr/>
            </a:pPr>
            <a:r>
              <a:rPr lang="en-US" sz="2400" dirty="0">
                <a:solidFill>
                  <a:srgbClr val="343434"/>
                </a:solidFill>
                <a:latin typeface="Gotham Pro Light"/>
                <a:sym typeface="Helvetica Light"/>
              </a:rPr>
              <a:t>+7 (77</a:t>
            </a:r>
            <a:r>
              <a:rPr lang="kk-KZ" sz="2400" dirty="0">
                <a:solidFill>
                  <a:srgbClr val="343434"/>
                </a:solidFill>
                <a:latin typeface="Gotham Pro Light"/>
                <a:sym typeface="Helvetica Light"/>
              </a:rPr>
              <a:t>5</a:t>
            </a:r>
            <a:r>
              <a:rPr lang="en-US" sz="2400" dirty="0">
                <a:solidFill>
                  <a:srgbClr val="343434"/>
                </a:solidFill>
                <a:latin typeface="Gotham Pro Light"/>
                <a:sym typeface="Helvetica Light"/>
              </a:rPr>
              <a:t>) </a:t>
            </a:r>
            <a:r>
              <a:rPr lang="ru-RU" sz="2400" dirty="0">
                <a:solidFill>
                  <a:srgbClr val="343434"/>
                </a:solidFill>
                <a:latin typeface="Gotham Pro Light"/>
                <a:sym typeface="Helvetica Light"/>
              </a:rPr>
              <a:t>681-0</a:t>
            </a:r>
            <a:r>
              <a:rPr lang="kk-KZ" sz="2400" dirty="0">
                <a:solidFill>
                  <a:srgbClr val="343434"/>
                </a:solidFill>
                <a:latin typeface="Gotham Pro Light"/>
                <a:sym typeface="Helvetica Light"/>
              </a:rPr>
              <a:t>328</a:t>
            </a:r>
            <a:endParaRPr lang="en-US" sz="2400" dirty="0">
              <a:solidFill>
                <a:srgbClr val="343434"/>
              </a:solidFill>
              <a:latin typeface="Gotham Pro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4333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Текст 58">
            <a:extLst>
              <a:ext uri="{FF2B5EF4-FFF2-40B4-BE49-F238E27FC236}">
                <a16:creationId xmlns:a16="http://schemas.microsoft.com/office/drawing/2014/main" id="{7D18B35C-5F71-B618-D69A-6DE0569CE9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sz="3200" b="1" dirty="0">
                <a:solidFill>
                  <a:srgbClr val="DB5606"/>
                </a:solidFill>
              </a:rPr>
              <a:t>О КОМПАНИИ</a:t>
            </a:r>
            <a:endParaRPr lang="ru-KZ" sz="3200" b="1" dirty="0">
              <a:solidFill>
                <a:srgbClr val="DB5606"/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4628209-78EF-2DAA-69E7-289AF83F666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24" b="24"/>
          <a:stretch/>
        </p:blipFill>
        <p:spPr>
          <a:xfrm>
            <a:off x="6562726" y="1583531"/>
            <a:ext cx="5238750" cy="4348163"/>
          </a:xfr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45085F69-9178-79E8-188F-8D3DFED8A8BD}"/>
              </a:ext>
            </a:extLst>
          </p:cNvPr>
          <p:cNvGrpSpPr/>
          <p:nvPr/>
        </p:nvGrpSpPr>
        <p:grpSpPr>
          <a:xfrm>
            <a:off x="808042" y="1821862"/>
            <a:ext cx="4454424" cy="1607138"/>
            <a:chOff x="808042" y="1821862"/>
            <a:chExt cx="4454424" cy="1607138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E9FDAA34-DF87-45F1-438D-18586C5A7D13}"/>
                </a:ext>
              </a:extLst>
            </p:cNvPr>
            <p:cNvSpPr/>
            <p:nvPr/>
          </p:nvSpPr>
          <p:spPr>
            <a:xfrm>
              <a:off x="808042" y="1821862"/>
              <a:ext cx="4454424" cy="1607138"/>
            </a:xfrm>
            <a:prstGeom prst="roundRect">
              <a:avLst>
                <a:gd name="adj" fmla="val 9524"/>
              </a:avLst>
            </a:prstGeom>
            <a:solidFill>
              <a:srgbClr val="FF7F00">
                <a:alpha val="86000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ru-RU" sz="1400" b="1" dirty="0">
                  <a:solidFill>
                    <a:schemeClr val="bg1"/>
                  </a:solidFill>
                  <a:cs typeface="Gotham Pro Light" panose="02000503030000020004" pitchFamily="2" charset="0"/>
                </a:rPr>
                <a:t>ТОО «Q-</a:t>
              </a:r>
              <a:r>
                <a:rPr lang="ru-RU" sz="1400" b="1" dirty="0" err="1">
                  <a:solidFill>
                    <a:schemeClr val="bg1"/>
                  </a:solidFill>
                  <a:cs typeface="Gotham Pro Light" panose="02000503030000020004" pitchFamily="2" charset="0"/>
                </a:rPr>
                <a:t>Inspection</a:t>
              </a:r>
              <a:r>
                <a:rPr lang="ru-RU" sz="1400" b="1" dirty="0">
                  <a:solidFill>
                    <a:schemeClr val="bg1"/>
                  </a:solidFill>
                  <a:cs typeface="Gotham Pro Light" panose="02000503030000020004" pitchFamily="2" charset="0"/>
                </a:rPr>
                <a:t>» </a:t>
              </a:r>
              <a:r>
                <a:rPr lang="ru-RU" sz="1400" dirty="0">
                  <a:solidFill>
                    <a:schemeClr val="bg1"/>
                  </a:solidFill>
                  <a:cs typeface="Gotham Pro Light" panose="02000503030000020004" pitchFamily="2" charset="0"/>
                </a:rPr>
                <a:t>- это инжиниринговая компания, выполняющая широкий спектр услуг в сфере анализа, инспекционных услуг, управление проектами, полное техническое сопровождение строительства и другой специализированной деятельности.</a:t>
              </a:r>
              <a:endParaRPr lang="ru-KZ" sz="1200" dirty="0">
                <a:solidFill>
                  <a:schemeClr val="bg1"/>
                </a:solidFill>
              </a:endParaRPr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CB42FC3B-2126-2167-0AFB-0C3FE8ED7E51}"/>
                </a:ext>
              </a:extLst>
            </p:cNvPr>
            <p:cNvSpPr/>
            <p:nvPr/>
          </p:nvSpPr>
          <p:spPr>
            <a:xfrm>
              <a:off x="5035550" y="1881377"/>
              <a:ext cx="156973" cy="1569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/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D30C9B00-D5F2-1BBF-3BDF-A0C8FB96D284}"/>
              </a:ext>
            </a:extLst>
          </p:cNvPr>
          <p:cNvGrpSpPr/>
          <p:nvPr/>
        </p:nvGrpSpPr>
        <p:grpSpPr>
          <a:xfrm>
            <a:off x="808042" y="3783611"/>
            <a:ext cx="4454424" cy="564205"/>
            <a:chOff x="808042" y="3783611"/>
            <a:chExt cx="4454424" cy="564205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77A0A366-6311-CE95-AE1E-D052F3E5E003}"/>
                </a:ext>
              </a:extLst>
            </p:cNvPr>
            <p:cNvSpPr/>
            <p:nvPr/>
          </p:nvSpPr>
          <p:spPr>
            <a:xfrm>
              <a:off x="808042" y="3783611"/>
              <a:ext cx="4454424" cy="564205"/>
            </a:xfrm>
            <a:prstGeom prst="roundRect">
              <a:avLst>
                <a:gd name="adj" fmla="val 19869"/>
              </a:avLst>
            </a:prstGeom>
            <a:solidFill>
              <a:srgbClr val="FF7F0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ru-RU" sz="1400" b="1" dirty="0">
                  <a:solidFill>
                    <a:schemeClr val="bg1"/>
                  </a:solidFill>
                  <a:cs typeface="Gotham Pro Light" panose="02000503030000020004" pitchFamily="2" charset="0"/>
                </a:rPr>
                <a:t>Компания Q-</a:t>
              </a:r>
              <a:r>
                <a:rPr lang="ru-RU" sz="1400" b="1" dirty="0" err="1">
                  <a:solidFill>
                    <a:schemeClr val="bg1"/>
                  </a:solidFill>
                  <a:cs typeface="Gotham Pro Light" panose="02000503030000020004" pitchFamily="2" charset="0"/>
                </a:rPr>
                <a:t>Inspection</a:t>
              </a:r>
              <a:r>
                <a:rPr lang="ru-RU" sz="1400" b="1" dirty="0">
                  <a:solidFill>
                    <a:schemeClr val="bg1"/>
                  </a:solidFill>
                  <a:cs typeface="Gotham Pro Light" panose="02000503030000020004" pitchFamily="2" charset="0"/>
                </a:rPr>
                <a:t> </a:t>
              </a:r>
              <a:r>
                <a:rPr lang="ru-RU" sz="1400" dirty="0">
                  <a:solidFill>
                    <a:schemeClr val="bg1"/>
                  </a:solidFill>
                  <a:cs typeface="Gotham Pro Light" panose="02000503030000020004" pitchFamily="2" charset="0"/>
                </a:rPr>
                <a:t>имеет опыт на Казахстанском рынке уже более 10 лет</a:t>
              </a:r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4C576A18-850F-90C2-840B-021B89CA7D5C}"/>
                </a:ext>
              </a:extLst>
            </p:cNvPr>
            <p:cNvSpPr/>
            <p:nvPr/>
          </p:nvSpPr>
          <p:spPr>
            <a:xfrm>
              <a:off x="5035550" y="3832619"/>
              <a:ext cx="156973" cy="156973"/>
            </a:xfrm>
            <a:prstGeom prst="ellipse">
              <a:avLst/>
            </a:prstGeom>
            <a:solidFill>
              <a:srgbClr val="F6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9F6D9CE2-E988-0262-35A2-8A2231CD675C}"/>
              </a:ext>
            </a:extLst>
          </p:cNvPr>
          <p:cNvGrpSpPr/>
          <p:nvPr/>
        </p:nvGrpSpPr>
        <p:grpSpPr>
          <a:xfrm>
            <a:off x="808040" y="4561380"/>
            <a:ext cx="4454424" cy="1384995"/>
            <a:chOff x="808040" y="4561380"/>
            <a:chExt cx="4454424" cy="1384995"/>
          </a:xfrm>
        </p:grpSpPr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191DA3ED-63AD-1400-A198-853A4DABF7DB}"/>
                </a:ext>
              </a:extLst>
            </p:cNvPr>
            <p:cNvSpPr/>
            <p:nvPr/>
          </p:nvSpPr>
          <p:spPr>
            <a:xfrm>
              <a:off x="808040" y="4561380"/>
              <a:ext cx="4454424" cy="1384995"/>
            </a:xfrm>
            <a:prstGeom prst="roundRect">
              <a:avLst>
                <a:gd name="adj" fmla="val 9524"/>
              </a:avLst>
            </a:prstGeom>
            <a:solidFill>
              <a:srgbClr val="FF620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ru-RU" sz="1400" b="1" dirty="0">
                  <a:solidFill>
                    <a:schemeClr val="bg1"/>
                  </a:solidFill>
                  <a:cs typeface="Gotham Pro Light" panose="02000503030000020004" pitchFamily="2" charset="0"/>
                </a:rPr>
                <a:t>Миссия компании: </a:t>
              </a:r>
              <a:r>
                <a:rPr lang="ru-RU" sz="1400" dirty="0">
                  <a:solidFill>
                    <a:schemeClr val="bg1"/>
                  </a:solidFill>
                </a:rPr>
                <a:t>Предоставляя высококачественные услуги, основанные на профессионализме, инновациях и ответственности, мы стремимся быть надежным и доверенным партнером для всех наших клиентов</a:t>
              </a:r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4242F7E4-4625-AB11-4833-D5DF2FAB7F3E}"/>
                </a:ext>
              </a:extLst>
            </p:cNvPr>
            <p:cNvSpPr/>
            <p:nvPr/>
          </p:nvSpPr>
          <p:spPr>
            <a:xfrm>
              <a:off x="5035550" y="4759719"/>
              <a:ext cx="156973" cy="156973"/>
            </a:xfrm>
            <a:prstGeom prst="ellipse">
              <a:avLst/>
            </a:prstGeom>
            <a:solidFill>
              <a:srgbClr val="F6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KZ" sz="1200"/>
            </a:p>
          </p:txBody>
        </p:sp>
      </p:grpSp>
    </p:spTree>
    <p:extLst>
      <p:ext uri="{BB962C8B-B14F-4D97-AF65-F5344CB8AC3E}">
        <p14:creationId xmlns:p14="http://schemas.microsoft.com/office/powerpoint/2010/main" val="174490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6502B96-3D91-E7FF-43E1-A12CE89058D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kk-KZ" dirty="0">
                <a:solidFill>
                  <a:srgbClr val="DB5606"/>
                </a:solidFill>
              </a:rPr>
              <a:t>ЦЕННОСТИ</a:t>
            </a:r>
            <a:endParaRPr lang="ru-KZ" dirty="0">
              <a:solidFill>
                <a:srgbClr val="DB5606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3066FB8-8DB2-4E49-B352-E5B0B3D2B2E4}"/>
              </a:ext>
            </a:extLst>
          </p:cNvPr>
          <p:cNvSpPr/>
          <p:nvPr/>
        </p:nvSpPr>
        <p:spPr>
          <a:xfrm>
            <a:off x="3770991" y="3287272"/>
            <a:ext cx="2271639" cy="2246192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69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4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КАЧЕСТВО И НАДЕЖНОСТЬ</a:t>
            </a:r>
            <a:endParaRPr kumimoji="0" lang="ru-RU" sz="1108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  <a:p>
            <a:pPr lvl="0" algn="ctr" defTabSz="457200">
              <a:spcAft>
                <a:spcPts val="369"/>
              </a:spcAft>
              <a:defRPr/>
            </a:pPr>
            <a:r>
              <a:rPr lang="ru-RU" sz="1108" dirty="0">
                <a:solidFill>
                  <a:schemeClr val="bg2"/>
                </a:solidFill>
                <a:cs typeface="Arial" panose="020B0604020202020204" pitchFamily="34" charset="0"/>
              </a:rPr>
              <a:t>Мы настаиваем на высоком качестве во всех аспектах нашей работы. Наша компания стремится к строгому соблюдению стандартов качества и нормативных требований, а также к выполнению проектов в срок и в рамках бюджета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94CE430-D08E-CB4F-84B1-2D76C72B223A}"/>
              </a:ext>
            </a:extLst>
          </p:cNvPr>
          <p:cNvSpPr/>
          <p:nvPr/>
        </p:nvSpPr>
        <p:spPr>
          <a:xfrm>
            <a:off x="677333" y="3319489"/>
            <a:ext cx="2653629" cy="2183931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69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4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ПРОФЕССИОНАЛИЗМ</a:t>
            </a:r>
            <a:endParaRPr kumimoji="0" lang="ru-RU" sz="1108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  <a:p>
            <a:pPr lvl="0" algn="ctr" defTabSz="457200">
              <a:spcAft>
                <a:spcPts val="369"/>
              </a:spcAft>
              <a:defRPr/>
            </a:pPr>
            <a:endParaRPr lang="ru-RU" sz="1108" dirty="0">
              <a:solidFill>
                <a:schemeClr val="bg2"/>
              </a:solidFill>
              <a:cs typeface="Arial" panose="020B0604020202020204" pitchFamily="34" charset="0"/>
            </a:endParaRPr>
          </a:p>
          <a:p>
            <a:pPr lvl="0" algn="ctr" defTabSz="457200">
              <a:spcAft>
                <a:spcPts val="369"/>
              </a:spcAft>
              <a:defRPr/>
            </a:pPr>
            <a:r>
              <a:rPr lang="ru-RU" sz="1108" dirty="0">
                <a:solidFill>
                  <a:schemeClr val="bg2"/>
                </a:solidFill>
                <a:cs typeface="Arial" panose="020B0604020202020204" pitchFamily="34" charset="0"/>
              </a:rPr>
              <a:t>Мы имеем команду высококвалифицированных и опытных специалистов, обладающих глубокими знаниями. Мы постоянно развиваем свои навыки и следим за последними инновациями, чтобы гарантировать лучшие практики и передовые решения для наших клиентов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8421761-639B-264A-82E5-663B72F0B7AC}"/>
              </a:ext>
            </a:extLst>
          </p:cNvPr>
          <p:cNvSpPr/>
          <p:nvPr/>
        </p:nvSpPr>
        <p:spPr>
          <a:xfrm>
            <a:off x="6510774" y="3316315"/>
            <a:ext cx="2271639" cy="2013436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69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4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БЕЗОПАСНОСТЬ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69"/>
              </a:spcAft>
              <a:buClrTx/>
              <a:buSzTx/>
              <a:buFontTx/>
              <a:buNone/>
              <a:tabLst/>
              <a:defRPr/>
            </a:pPr>
            <a:endParaRPr lang="ru-RU" sz="1108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69"/>
              </a:spcAft>
              <a:buClrTx/>
              <a:buSzTx/>
              <a:buFontTx/>
              <a:buNone/>
              <a:tabLst/>
              <a:defRPr/>
            </a:pPr>
            <a:r>
              <a:rPr lang="ru-RU" sz="1108" dirty="0">
                <a:solidFill>
                  <a:schemeClr val="bg2"/>
                </a:solidFill>
                <a:cs typeface="Arial" panose="020B0604020202020204" pitchFamily="34" charset="0"/>
              </a:rPr>
              <a:t>Мы придаем высочайшее значение безопасности. Наша цель - обеспечить безопасные условия труда для всех работников и соблюдать все соответствующие стандарты и положения в области охраны труда и безопасности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AB31906-5AB2-6549-A2A2-26A9E96FF982}"/>
              </a:ext>
            </a:extLst>
          </p:cNvPr>
          <p:cNvSpPr/>
          <p:nvPr/>
        </p:nvSpPr>
        <p:spPr>
          <a:xfrm>
            <a:off x="9261350" y="3292320"/>
            <a:ext cx="2271639" cy="3206904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69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4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ПАРТНЕРСТВО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69"/>
              </a:spcAft>
              <a:buClrTx/>
              <a:buSzTx/>
              <a:buFontTx/>
              <a:buNone/>
              <a:tabLst/>
              <a:defRPr/>
            </a:pPr>
            <a:endParaRPr lang="ru-RU" sz="1108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69"/>
              </a:spcAft>
              <a:buClrTx/>
              <a:buSzTx/>
              <a:buFontTx/>
              <a:buNone/>
              <a:tabLst/>
              <a:defRPr/>
            </a:pPr>
            <a:r>
              <a:rPr lang="ru-RU" sz="1108" dirty="0">
                <a:solidFill>
                  <a:schemeClr val="bg2"/>
                </a:solidFill>
                <a:cs typeface="Arial" panose="020B0604020202020204" pitchFamily="34" charset="0"/>
              </a:rPr>
              <a:t>Мы строим долгосрочные партнерские отношения с нашими клиентами. Мы уделяем внимание их потребностям и целям, чтобы предоставить индивидуальные и оптимальные решения. Наша команда активно взаимодействует с заказчиками, экспертами, инженерами и другими заинтересованными сторонами, чтобы достичь взаимопонимания и успешного сотрудничества</a:t>
            </a:r>
          </a:p>
        </p:txBody>
      </p:sp>
      <p:cxnSp>
        <p:nvCxnSpPr>
          <p:cNvPr id="13" name="Прямая соединительная линия 17">
            <a:extLst>
              <a:ext uri="{FF2B5EF4-FFF2-40B4-BE49-F238E27FC236}">
                <a16:creationId xmlns:a16="http://schemas.microsoft.com/office/drawing/2014/main" id="{62979747-D1CE-3F4D-AD20-AB5DA78F4426}"/>
              </a:ext>
            </a:extLst>
          </p:cNvPr>
          <p:cNvCxnSpPr>
            <a:cxnSpLocks/>
          </p:cNvCxnSpPr>
          <p:nvPr/>
        </p:nvCxnSpPr>
        <p:spPr>
          <a:xfrm>
            <a:off x="6614804" y="3177765"/>
            <a:ext cx="1931482" cy="0"/>
          </a:xfrm>
          <a:prstGeom prst="line">
            <a:avLst/>
          </a:prstGeom>
          <a:ln>
            <a:solidFill>
              <a:srgbClr val="DB56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7">
            <a:extLst>
              <a:ext uri="{FF2B5EF4-FFF2-40B4-BE49-F238E27FC236}">
                <a16:creationId xmlns:a16="http://schemas.microsoft.com/office/drawing/2014/main" id="{B7B7FF04-6763-D84B-9FB2-6972DC367893}"/>
              </a:ext>
            </a:extLst>
          </p:cNvPr>
          <p:cNvCxnSpPr>
            <a:cxnSpLocks/>
          </p:cNvCxnSpPr>
          <p:nvPr/>
        </p:nvCxnSpPr>
        <p:spPr>
          <a:xfrm>
            <a:off x="4056950" y="3180088"/>
            <a:ext cx="1699722" cy="0"/>
          </a:xfrm>
          <a:prstGeom prst="line">
            <a:avLst/>
          </a:prstGeom>
          <a:ln>
            <a:solidFill>
              <a:srgbClr val="DB56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7">
            <a:extLst>
              <a:ext uri="{FF2B5EF4-FFF2-40B4-BE49-F238E27FC236}">
                <a16:creationId xmlns:a16="http://schemas.microsoft.com/office/drawing/2014/main" id="{2DE71C3A-3B5A-2542-BCEE-36A5CDE02FBC}"/>
              </a:ext>
            </a:extLst>
          </p:cNvPr>
          <p:cNvCxnSpPr>
            <a:cxnSpLocks/>
          </p:cNvCxnSpPr>
          <p:nvPr/>
        </p:nvCxnSpPr>
        <p:spPr>
          <a:xfrm>
            <a:off x="9440333" y="3183671"/>
            <a:ext cx="1834024" cy="0"/>
          </a:xfrm>
          <a:prstGeom prst="line">
            <a:avLst/>
          </a:prstGeom>
          <a:ln>
            <a:solidFill>
              <a:srgbClr val="DB56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17">
            <a:extLst>
              <a:ext uri="{FF2B5EF4-FFF2-40B4-BE49-F238E27FC236}">
                <a16:creationId xmlns:a16="http://schemas.microsoft.com/office/drawing/2014/main" id="{48CE4EB3-06E5-5ADA-2BB2-3FE85769B826}"/>
              </a:ext>
            </a:extLst>
          </p:cNvPr>
          <p:cNvCxnSpPr>
            <a:cxnSpLocks/>
          </p:cNvCxnSpPr>
          <p:nvPr/>
        </p:nvCxnSpPr>
        <p:spPr>
          <a:xfrm>
            <a:off x="677333" y="3185716"/>
            <a:ext cx="2653629" cy="0"/>
          </a:xfrm>
          <a:prstGeom prst="line">
            <a:avLst/>
          </a:prstGeom>
          <a:ln>
            <a:solidFill>
              <a:srgbClr val="DB56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9F2A603A-82D7-BFC2-3F8A-3E12E750F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065" y="2025410"/>
            <a:ext cx="1049613" cy="1049613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E3A4312D-2717-4493-E5EB-C6BF7B15C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385" y="2029393"/>
            <a:ext cx="1090416" cy="1090416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62DCCF6A-2B45-752F-79C9-99BEF4E8A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772" y="2025410"/>
            <a:ext cx="1076076" cy="1076076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D95B3C82-2B6C-2F39-C613-62E684AE44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6968" y="2012178"/>
            <a:ext cx="1076076" cy="107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545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02245F9F-708F-AF99-8606-156EB148BA02}"/>
              </a:ext>
            </a:extLst>
          </p:cNvPr>
          <p:cNvSpPr/>
          <p:nvPr/>
        </p:nvSpPr>
        <p:spPr>
          <a:xfrm>
            <a:off x="860609" y="2149642"/>
            <a:ext cx="3429000" cy="1215717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54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chemeClr val="bg2"/>
                </a:solidFill>
                <a:latin typeface="+mj-lt"/>
                <a:cs typeface="Gotham Pro Bold" panose="02000503040000020004" pitchFamily="2" charset="0"/>
              </a:rPr>
              <a:t>ШИРОКИЙ СПЕКТР УСЛУГ</a:t>
            </a:r>
            <a:endParaRPr kumimoji="0" lang="ru-RU" sz="2000" b="1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cs typeface="Gotham Pro Bold" panose="02000503040000020004" pitchFamily="2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54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dirty="0">
                <a:effectLst/>
              </a:rPr>
              <a:t>Компания </a:t>
            </a:r>
            <a:r>
              <a:rPr lang="en-US" sz="1200" b="0" i="0" dirty="0">
                <a:effectLst/>
              </a:rPr>
              <a:t>Q-Inspection </a:t>
            </a:r>
            <a:r>
              <a:rPr lang="kk-KZ" sz="1200" b="0" i="0" dirty="0">
                <a:effectLst/>
              </a:rPr>
              <a:t>представляет качественные инжиниринговые услуги </a:t>
            </a:r>
            <a:r>
              <a:rPr lang="ru-RU" sz="1200" b="0" i="0" dirty="0">
                <a:effectLst/>
              </a:rPr>
              <a:t>на всех этапах сопровождения строительно-монтажных работ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EC789677-33F2-FC0E-3882-73C399958EC1}"/>
              </a:ext>
            </a:extLst>
          </p:cNvPr>
          <p:cNvSpPr/>
          <p:nvPr/>
        </p:nvSpPr>
        <p:spPr>
          <a:xfrm>
            <a:off x="811074" y="4057824"/>
            <a:ext cx="3265626" cy="2015936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defTabSz="457200">
              <a:spcAft>
                <a:spcPts val="554"/>
              </a:spcAft>
              <a:defRPr/>
            </a:pPr>
            <a:r>
              <a:rPr lang="ru-RU" sz="2000" b="1" dirty="0">
                <a:solidFill>
                  <a:schemeClr val="bg2"/>
                </a:solidFill>
                <a:latin typeface="+mj-lt"/>
              </a:rPr>
              <a:t>ОПЕРАТИВНАЯ РЕАКЦИЯ НА ЛЮБЫЕ ИЗМЕНЕНИЯ И ПОТРЕБНОСТИ</a:t>
            </a:r>
          </a:p>
          <a:p>
            <a:pPr defTabSz="457200">
              <a:spcAft>
                <a:spcPts val="554"/>
              </a:spcAft>
              <a:defRPr/>
            </a:pPr>
            <a:r>
              <a:rPr lang="ru-RU" sz="1200" b="0" i="0" dirty="0">
                <a:effectLst/>
              </a:rPr>
              <a:t>Контроль качества выполняемых строительно-монтажных работ, обеспечивает реализацию проекта в пределах допустимых строительных норм и правил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C7A97036-5AE3-6742-B14C-0D77B8DEF0DF}"/>
              </a:ext>
            </a:extLst>
          </p:cNvPr>
          <p:cNvSpPr/>
          <p:nvPr/>
        </p:nvSpPr>
        <p:spPr>
          <a:xfrm>
            <a:off x="4549607" y="2111542"/>
            <a:ext cx="3300942" cy="1338828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defTabSz="457200">
              <a:spcAft>
                <a:spcPts val="554"/>
              </a:spcAft>
              <a:defRPr/>
            </a:pPr>
            <a:r>
              <a:rPr lang="ru-RU" sz="2000" b="1" dirty="0">
                <a:solidFill>
                  <a:schemeClr val="bg2"/>
                </a:solidFill>
                <a:latin typeface="+mj-lt"/>
              </a:rPr>
              <a:t>ИННОВАЦИОННЫЕ ТЕХНИЧЕСКИЕ РЕШЕНИЯ</a:t>
            </a:r>
          </a:p>
          <a:p>
            <a:pPr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554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Сотрудниками компании используются только новейшие инструменты и технологии для проведения всех работ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43F4238D-6C9C-F266-B5D3-BC49AC5E047E}"/>
              </a:ext>
            </a:extLst>
          </p:cNvPr>
          <p:cNvSpPr/>
          <p:nvPr/>
        </p:nvSpPr>
        <p:spPr>
          <a:xfrm>
            <a:off x="4574003" y="4057824"/>
            <a:ext cx="3265626" cy="2077492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defTabSz="457200">
              <a:spcAft>
                <a:spcPts val="554"/>
              </a:spcAft>
              <a:defRPr/>
            </a:pPr>
            <a:r>
              <a:rPr lang="ru-RU" sz="2000" b="1" dirty="0">
                <a:solidFill>
                  <a:schemeClr val="bg2"/>
                </a:solidFill>
                <a:latin typeface="+mj-lt"/>
              </a:rPr>
              <a:t>АККРЕДИТИРОВАННЫЕ ЛАБОРАТОРИИ</a:t>
            </a:r>
          </a:p>
          <a:p>
            <a:pPr defTabSz="457200">
              <a:spcAft>
                <a:spcPts val="554"/>
              </a:spcAft>
              <a:defRPr/>
            </a:pPr>
            <a:r>
              <a:rPr lang="ru-RU" sz="1200" dirty="0"/>
              <a:t>Аккредитованная лаборатория сварки и контроля металлов. Аккредитованная испытательная лаборатория в области строительства. Аккредитованная испытательная лаборатория в области экологии. Аккредитованная электролаборатория.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BCA5D700-2720-52DE-2B6B-CC22AF646C3B}"/>
              </a:ext>
            </a:extLst>
          </p:cNvPr>
          <p:cNvSpPr/>
          <p:nvPr/>
        </p:nvSpPr>
        <p:spPr>
          <a:xfrm>
            <a:off x="8112862" y="2149642"/>
            <a:ext cx="3627690" cy="1215717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defTabSz="457200">
              <a:spcAft>
                <a:spcPts val="554"/>
              </a:spcAft>
              <a:defRPr/>
            </a:pPr>
            <a:r>
              <a:rPr lang="ru-RU" sz="2000" b="1" dirty="0">
                <a:solidFill>
                  <a:schemeClr val="bg2"/>
                </a:solidFill>
                <a:latin typeface="+mj-lt"/>
              </a:rPr>
              <a:t>СОТРУДНИКИ</a:t>
            </a:r>
          </a:p>
          <a:p>
            <a:pPr defTabSz="457200">
              <a:spcAft>
                <a:spcPts val="554"/>
              </a:spcAft>
              <a:defRPr/>
            </a:pPr>
            <a:r>
              <a:rPr lang="ru-RU" sz="1200" dirty="0"/>
              <a:t>Наши эксперты имеют все разрешительные документы и достаточный квалификационный навык для выполнения работ на объектах различной степени сложности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2CCAC45B-1E5E-9467-68EB-695829D169F3}"/>
              </a:ext>
            </a:extLst>
          </p:cNvPr>
          <p:cNvSpPr/>
          <p:nvPr/>
        </p:nvSpPr>
        <p:spPr>
          <a:xfrm>
            <a:off x="8112861" y="4076661"/>
            <a:ext cx="3156263" cy="1523494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defTabSz="457200">
              <a:spcAft>
                <a:spcPts val="554"/>
              </a:spcAft>
              <a:defRPr/>
            </a:pPr>
            <a:r>
              <a:rPr lang="ru-RU" sz="2000" b="1" dirty="0">
                <a:solidFill>
                  <a:schemeClr val="bg2"/>
                </a:solidFill>
                <a:latin typeface="+mj-lt"/>
              </a:rPr>
              <a:t>ДОПУСК НА ВСЕ ВИДЫ ПРОИЗВОДСТВА</a:t>
            </a:r>
          </a:p>
          <a:p>
            <a:pPr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554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effectLst/>
              </a:rPr>
              <a:t>Q-Inspection</a:t>
            </a:r>
            <a:r>
              <a:rPr lang="ru-RU" sz="1200" b="0" i="0" dirty="0">
                <a:effectLst/>
              </a:rPr>
              <a:t> имеет свидетельства и аттестаты о допуске  сотрудников на предприятия разного рода деятельности и уровня опасности </a:t>
            </a:r>
            <a:endParaRPr lang="ru-RU" sz="12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BCF11FD-1D76-5077-8ABD-095AE68D8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2861" y="3521737"/>
            <a:ext cx="528511" cy="540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7B8A36A-2CA5-01B0-C48B-CD94D5923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003" y="3513111"/>
            <a:ext cx="528511" cy="54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16AB1E3-AE10-9597-54E8-E17DAC876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9607" y="1627278"/>
            <a:ext cx="528511" cy="540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0BAAE56-87ED-71F4-F434-FD6063024E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099" y="3513111"/>
            <a:ext cx="528511" cy="54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BC63157-8DCB-FA8C-C324-F3FFB5E854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609" y="1611786"/>
            <a:ext cx="528511" cy="5400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1B0ACAB-B1CF-CE4A-9A29-51C20189D4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3091" y="1627278"/>
            <a:ext cx="528511" cy="540000"/>
          </a:xfrm>
          <a:prstGeom prst="rect">
            <a:avLst/>
          </a:prstGeom>
        </p:spPr>
      </p:pic>
      <p:sp>
        <p:nvSpPr>
          <p:cNvPr id="26" name="Текст 53">
            <a:extLst>
              <a:ext uri="{FF2B5EF4-FFF2-40B4-BE49-F238E27FC236}">
                <a16:creationId xmlns:a16="http://schemas.microsoft.com/office/drawing/2014/main" id="{B7B46953-9174-C774-82F8-FA87A36FA8E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040" y="1106861"/>
            <a:ext cx="9611446" cy="413555"/>
          </a:xfrm>
        </p:spPr>
        <p:txBody>
          <a:bodyPr/>
          <a:lstStyle/>
          <a:p>
            <a:r>
              <a:rPr lang="ru-RU" dirty="0">
                <a:solidFill>
                  <a:srgbClr val="DB5606"/>
                </a:solidFill>
              </a:rPr>
              <a:t>ПРЕИМУЩЕСТВА</a:t>
            </a:r>
            <a:endParaRPr lang="ru-KZ" dirty="0">
              <a:solidFill>
                <a:srgbClr val="DB56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70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DE96A08-378C-19D4-77F7-DEF9AEA2EF05}"/>
              </a:ext>
            </a:extLst>
          </p:cNvPr>
          <p:cNvGrpSpPr/>
          <p:nvPr/>
        </p:nvGrpSpPr>
        <p:grpSpPr>
          <a:xfrm>
            <a:off x="4142637" y="756614"/>
            <a:ext cx="3917627" cy="1739255"/>
            <a:chOff x="4436533" y="889000"/>
            <a:chExt cx="2446866" cy="1294140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888A2ABA-1590-651C-EAD4-EC88B91C4876}"/>
                </a:ext>
              </a:extLst>
            </p:cNvPr>
            <p:cNvSpPr/>
            <p:nvPr/>
          </p:nvSpPr>
          <p:spPr>
            <a:xfrm>
              <a:off x="4436533" y="889000"/>
              <a:ext cx="2446866" cy="1294140"/>
            </a:xfrm>
            <a:prstGeom prst="roundRect">
              <a:avLst/>
            </a:prstGeom>
            <a:noFill/>
            <a:ln w="19050">
              <a:solidFill>
                <a:srgbClr val="3434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200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C1D2422B-190D-A785-6224-FA80F64D44F2}"/>
                </a:ext>
              </a:extLst>
            </p:cNvPr>
            <p:cNvSpPr/>
            <p:nvPr/>
          </p:nvSpPr>
          <p:spPr>
            <a:xfrm>
              <a:off x="4443413" y="1202268"/>
              <a:ext cx="2433637" cy="652177"/>
            </a:xfrm>
            <a:prstGeom prst="rect">
              <a:avLst/>
            </a:prstGeom>
            <a:solidFill>
              <a:srgbClr val="DB5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kk-KZ" sz="2800" b="1" dirty="0"/>
                <a:t>БИЗНЕС-МОДЕЛЬ</a:t>
              </a:r>
              <a:endParaRPr lang="ru-RU" sz="2800" b="1" dirty="0"/>
            </a:p>
          </p:txBody>
        </p:sp>
      </p:grpSp>
      <p:cxnSp>
        <p:nvCxnSpPr>
          <p:cNvPr id="13" name="Соединитель: уступ 12">
            <a:extLst>
              <a:ext uri="{FF2B5EF4-FFF2-40B4-BE49-F238E27FC236}">
                <a16:creationId xmlns:a16="http://schemas.microsoft.com/office/drawing/2014/main" id="{BB918446-7EA3-BDAC-70DC-AA33DCEEF743}"/>
              </a:ext>
            </a:extLst>
          </p:cNvPr>
          <p:cNvCxnSpPr>
            <a:cxnSpLocks/>
            <a:stCxn id="5" idx="1"/>
            <a:endCxn id="7" idx="0"/>
          </p:cNvCxnSpPr>
          <p:nvPr/>
        </p:nvCxnSpPr>
        <p:spPr>
          <a:xfrm rot="10800000" flipV="1">
            <a:off x="1903660" y="1615874"/>
            <a:ext cx="2249993" cy="567265"/>
          </a:xfrm>
          <a:prstGeom prst="bentConnector2">
            <a:avLst/>
          </a:prstGeom>
          <a:ln w="19050">
            <a:solidFill>
              <a:srgbClr val="343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: уступ 20">
            <a:extLst>
              <a:ext uri="{FF2B5EF4-FFF2-40B4-BE49-F238E27FC236}">
                <a16:creationId xmlns:a16="http://schemas.microsoft.com/office/drawing/2014/main" id="{733D4A82-C294-99D6-2852-33950AC5C5CE}"/>
              </a:ext>
            </a:extLst>
          </p:cNvPr>
          <p:cNvCxnSpPr>
            <a:cxnSpLocks/>
            <a:stCxn id="4" idx="3"/>
            <a:endCxn id="33" idx="0"/>
          </p:cNvCxnSpPr>
          <p:nvPr/>
        </p:nvCxnSpPr>
        <p:spPr>
          <a:xfrm>
            <a:off x="8060264" y="1626242"/>
            <a:ext cx="2330469" cy="548989"/>
          </a:xfrm>
          <a:prstGeom prst="bentConnector2">
            <a:avLst/>
          </a:prstGeom>
          <a:ln w="19050">
            <a:solidFill>
              <a:srgbClr val="343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D3D60C4E-AA7D-9557-C5AF-B15957222E5B}"/>
              </a:ext>
            </a:extLst>
          </p:cNvPr>
          <p:cNvCxnSpPr>
            <a:cxnSpLocks/>
            <a:endCxn id="30" idx="0"/>
          </p:cNvCxnSpPr>
          <p:nvPr/>
        </p:nvCxnSpPr>
        <p:spPr>
          <a:xfrm>
            <a:off x="4650449" y="2508474"/>
            <a:ext cx="0" cy="729395"/>
          </a:xfrm>
          <a:prstGeom prst="line">
            <a:avLst/>
          </a:prstGeom>
          <a:ln w="19050">
            <a:solidFill>
              <a:srgbClr val="343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E700ED5E-61CB-307D-1F7C-E76727EBB159}"/>
              </a:ext>
            </a:extLst>
          </p:cNvPr>
          <p:cNvCxnSpPr>
            <a:cxnSpLocks/>
            <a:endCxn id="35" idx="0"/>
          </p:cNvCxnSpPr>
          <p:nvPr/>
        </p:nvCxnSpPr>
        <p:spPr>
          <a:xfrm flipH="1">
            <a:off x="7644370" y="2508474"/>
            <a:ext cx="1" cy="713385"/>
          </a:xfrm>
          <a:prstGeom prst="line">
            <a:avLst/>
          </a:prstGeom>
          <a:ln w="19050">
            <a:solidFill>
              <a:srgbClr val="343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D2A27A4F-90B9-4C29-74A2-B9EA75B5D8FA}"/>
              </a:ext>
            </a:extLst>
          </p:cNvPr>
          <p:cNvGrpSpPr/>
          <p:nvPr/>
        </p:nvGrpSpPr>
        <p:grpSpPr>
          <a:xfrm>
            <a:off x="9272560" y="2175231"/>
            <a:ext cx="2236347" cy="2363526"/>
            <a:chOff x="8041204" y="2183140"/>
            <a:chExt cx="2328352" cy="2363526"/>
          </a:xfrm>
        </p:grpSpPr>
        <p:sp>
          <p:nvSpPr>
            <p:cNvPr id="70" name="Прямоугольник: скругленные углы 69">
              <a:extLst>
                <a:ext uri="{FF2B5EF4-FFF2-40B4-BE49-F238E27FC236}">
                  <a16:creationId xmlns:a16="http://schemas.microsoft.com/office/drawing/2014/main" id="{88BFFC47-5ECF-D832-374E-952DB49FA380}"/>
                </a:ext>
              </a:extLst>
            </p:cNvPr>
            <p:cNvSpPr/>
            <p:nvPr/>
          </p:nvSpPr>
          <p:spPr>
            <a:xfrm>
              <a:off x="8041204" y="2479539"/>
              <a:ext cx="2328352" cy="2067127"/>
            </a:xfrm>
            <a:prstGeom prst="roundRect">
              <a:avLst/>
            </a:prstGeom>
            <a:noFill/>
            <a:ln w="19050">
              <a:solidFill>
                <a:srgbClr val="3434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>
                <a:spcAft>
                  <a:spcPts val="554"/>
                </a:spcAft>
                <a:defRPr/>
              </a:pPr>
              <a:endParaRPr lang="ru-RU" sz="1100" b="1" dirty="0">
                <a:solidFill>
                  <a:schemeClr val="bg2"/>
                </a:solidFill>
                <a:latin typeface="+mj-lt"/>
              </a:endParaRPr>
            </a:p>
            <a:p>
              <a:pPr algn="ctr"/>
              <a:endParaRPr lang="ru-RU" sz="1200" dirty="0"/>
            </a:p>
          </p:txBody>
        </p:sp>
        <p:sp>
          <p:nvSpPr>
            <p:cNvPr id="33" name="Прямоугольник: скругленные углы 32">
              <a:extLst>
                <a:ext uri="{FF2B5EF4-FFF2-40B4-BE49-F238E27FC236}">
                  <a16:creationId xmlns:a16="http://schemas.microsoft.com/office/drawing/2014/main" id="{3AAB1C64-3066-2D8F-EF4C-6B8CB32BE5B8}"/>
                </a:ext>
              </a:extLst>
            </p:cNvPr>
            <p:cNvSpPr/>
            <p:nvPr/>
          </p:nvSpPr>
          <p:spPr>
            <a:xfrm>
              <a:off x="8769346" y="2183140"/>
              <a:ext cx="872067" cy="602393"/>
            </a:xfrm>
            <a:prstGeom prst="roundRect">
              <a:avLst/>
            </a:prstGeom>
            <a:solidFill>
              <a:srgbClr val="DB5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200"/>
            </a:p>
          </p:txBody>
        </p: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CA63FAC2-3D8E-BBB6-20D4-5E2485740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18073" y="2242556"/>
              <a:ext cx="456897" cy="456897"/>
            </a:xfrm>
            <a:prstGeom prst="rect">
              <a:avLst/>
            </a:prstGeom>
          </p:spPr>
        </p:pic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FA80DCE3-9B10-5AAA-FE67-99BF3829B784}"/>
              </a:ext>
            </a:extLst>
          </p:cNvPr>
          <p:cNvSpPr txBox="1"/>
          <p:nvPr/>
        </p:nvSpPr>
        <p:spPr>
          <a:xfrm>
            <a:off x="4924920" y="782456"/>
            <a:ext cx="2342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554"/>
              </a:spcAft>
              <a:buClrTx/>
              <a:buSzTx/>
              <a:buFontTx/>
              <a:buNone/>
              <a:tabLst/>
              <a:defRPr/>
            </a:pPr>
            <a:r>
              <a:rPr lang="ru-RU" sz="900" b="0" i="0" dirty="0">
                <a:solidFill>
                  <a:schemeClr val="bg2">
                    <a:lumMod val="50000"/>
                    <a:lumOff val="50000"/>
                  </a:schemeClr>
                </a:solidFill>
                <a:effectLst/>
              </a:rPr>
              <a:t>ТОО «Q-INSPECTION» — ВАШ ГАРАНТ КАЧЕСТВЕННОГО СТРОИТЕЛЬСТВА</a:t>
            </a:r>
            <a:endParaRPr lang="ru-RU" sz="900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A3DEA898-DCC2-2828-C981-811DF43F0B9F}"/>
              </a:ext>
            </a:extLst>
          </p:cNvPr>
          <p:cNvGrpSpPr/>
          <p:nvPr/>
        </p:nvGrpSpPr>
        <p:grpSpPr>
          <a:xfrm>
            <a:off x="790529" y="2183140"/>
            <a:ext cx="2226263" cy="2571433"/>
            <a:chOff x="688441" y="2183140"/>
            <a:chExt cx="2328352" cy="2571433"/>
          </a:xfrm>
        </p:grpSpPr>
        <p:grpSp>
          <p:nvGrpSpPr>
            <p:cNvPr id="59" name="Группа 58">
              <a:extLst>
                <a:ext uri="{FF2B5EF4-FFF2-40B4-BE49-F238E27FC236}">
                  <a16:creationId xmlns:a16="http://schemas.microsoft.com/office/drawing/2014/main" id="{AF386A3B-532D-D066-237F-D4779EA3E88D}"/>
                </a:ext>
              </a:extLst>
            </p:cNvPr>
            <p:cNvGrpSpPr/>
            <p:nvPr/>
          </p:nvGrpSpPr>
          <p:grpSpPr>
            <a:xfrm>
              <a:off x="688441" y="2183140"/>
              <a:ext cx="2328352" cy="2355617"/>
              <a:chOff x="1532458" y="2183140"/>
              <a:chExt cx="2328352" cy="2355617"/>
            </a:xfrm>
          </p:grpSpPr>
          <p:sp>
            <p:nvSpPr>
              <p:cNvPr id="8" name="Прямоугольник: скругленные углы 7">
                <a:extLst>
                  <a:ext uri="{FF2B5EF4-FFF2-40B4-BE49-F238E27FC236}">
                    <a16:creationId xmlns:a16="http://schemas.microsoft.com/office/drawing/2014/main" id="{0C8A3A3D-C88E-1C2B-BE8F-FA0E7F1E314C}"/>
                  </a:ext>
                </a:extLst>
              </p:cNvPr>
              <p:cNvSpPr/>
              <p:nvPr/>
            </p:nvSpPr>
            <p:spPr>
              <a:xfrm>
                <a:off x="1532458" y="2471630"/>
                <a:ext cx="2328352" cy="2067127"/>
              </a:xfrm>
              <a:prstGeom prst="roundRect">
                <a:avLst/>
              </a:prstGeom>
              <a:noFill/>
              <a:ln w="19050">
                <a:solidFill>
                  <a:srgbClr val="34343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>
                  <a:spcAft>
                    <a:spcPts val="554"/>
                  </a:spcAft>
                  <a:defRPr/>
                </a:pPr>
                <a:endParaRPr lang="ru-RU" sz="1100" b="1" dirty="0">
                  <a:solidFill>
                    <a:schemeClr val="bg2"/>
                  </a:solidFill>
                  <a:latin typeface="+mj-lt"/>
                </a:endParaRPr>
              </a:p>
              <a:p>
                <a:pPr marL="171450" marR="0" lvl="0" indent="-171450" algn="ctr" defTabSz="4572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554"/>
                  </a:spcAft>
                  <a:buClrTx/>
                  <a:buSzTx/>
                  <a:buFont typeface="Symbol" panose="05050102010706020507" pitchFamily="18" charset="2"/>
                  <a:buChar char="·"/>
                  <a:tabLst/>
                  <a:defRPr/>
                </a:pPr>
                <a:endParaRPr lang="ru-RU" sz="900" dirty="0">
                  <a:solidFill>
                    <a:schemeClr val="bg2">
                      <a:lumMod val="50000"/>
                      <a:lumOff val="50000"/>
                    </a:schemeClr>
                  </a:solidFill>
                </a:endParaRPr>
              </a:p>
              <a:p>
                <a:pPr algn="ctr"/>
                <a:endParaRPr lang="ru-RU" sz="1200" dirty="0"/>
              </a:p>
            </p:txBody>
          </p:sp>
          <p:sp>
            <p:nvSpPr>
              <p:cNvPr id="7" name="Прямоугольник: скругленные углы 6">
                <a:extLst>
                  <a:ext uri="{FF2B5EF4-FFF2-40B4-BE49-F238E27FC236}">
                    <a16:creationId xmlns:a16="http://schemas.microsoft.com/office/drawing/2014/main" id="{BDAE4E4A-69F7-F96A-419C-A783C669D296}"/>
                  </a:ext>
                </a:extLst>
              </p:cNvPr>
              <p:cNvSpPr/>
              <p:nvPr/>
            </p:nvSpPr>
            <p:spPr>
              <a:xfrm>
                <a:off x="2260599" y="2183140"/>
                <a:ext cx="872067" cy="602393"/>
              </a:xfrm>
              <a:prstGeom prst="roundRect">
                <a:avLst/>
              </a:prstGeom>
              <a:solidFill>
                <a:srgbClr val="DB560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sz="1200"/>
              </a:p>
            </p:txBody>
          </p:sp>
          <p:pic>
            <p:nvPicPr>
              <p:cNvPr id="51" name="Рисунок 50">
                <a:extLst>
                  <a:ext uri="{FF2B5EF4-FFF2-40B4-BE49-F238E27FC236}">
                    <a16:creationId xmlns:a16="http://schemas.microsoft.com/office/drawing/2014/main" id="{B67AF807-0396-9BFD-45C8-A024B67A30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54142" y="2249649"/>
                <a:ext cx="500712" cy="500712"/>
              </a:xfrm>
              <a:prstGeom prst="rect">
                <a:avLst/>
              </a:prstGeom>
            </p:spPr>
          </p:pic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8C0C1EDE-9F38-EFA1-E92E-035A4AF137B9}"/>
                </a:ext>
              </a:extLst>
            </p:cNvPr>
            <p:cNvSpPr txBox="1"/>
            <p:nvPr/>
          </p:nvSpPr>
          <p:spPr>
            <a:xfrm>
              <a:off x="688441" y="2923302"/>
              <a:ext cx="2328352" cy="1831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spcAft>
                  <a:spcPts val="554"/>
                </a:spcAft>
                <a:defRPr/>
              </a:pPr>
              <a:r>
                <a:rPr lang="ru-RU" sz="1100" b="1" dirty="0">
                  <a:solidFill>
                    <a:srgbClr val="CB5317"/>
                  </a:solidFill>
                  <a:latin typeface="+mj-lt"/>
                </a:rPr>
                <a:t>УПРАВЛЕНИЕ ПРОЕКТАМИ</a:t>
              </a:r>
            </a:p>
            <a:p>
              <a:pPr marR="0" lvl="0" algn="ctr"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554"/>
                </a:spcAft>
                <a:buClrTx/>
                <a:buSzTx/>
                <a:buFont typeface="Symbol" panose="05050102010706020507" pitchFamily="18" charset="2"/>
                <a:buChar char="·"/>
                <a:tabLst/>
                <a:defRPr/>
              </a:pPr>
              <a:r>
                <a:rPr lang="ru-RU" sz="900" b="1" dirty="0">
                  <a:solidFill>
                    <a:schemeClr val="bg2"/>
                  </a:solidFill>
                  <a:sym typeface="Symbol" panose="05050102010706020507" pitchFamily="18" charset="2"/>
                </a:rPr>
                <a:t>Продвинутые навыки в области использования  ИСУП на базе</a:t>
              </a:r>
              <a:br>
                <a:rPr lang="ru-RU" sz="900" b="1" dirty="0">
                  <a:solidFill>
                    <a:schemeClr val="bg2"/>
                  </a:solidFill>
                  <a:sym typeface="Symbol" panose="05050102010706020507" pitchFamily="18" charset="2"/>
                </a:rPr>
              </a:br>
              <a:r>
                <a:rPr lang="ru-RU" sz="900" b="1" dirty="0">
                  <a:solidFill>
                    <a:schemeClr val="bg2"/>
                  </a:solidFill>
                  <a:sym typeface="Symbol" panose="05050102010706020507" pitchFamily="18" charset="2"/>
                </a:rPr>
                <a:t> ПО </a:t>
              </a:r>
              <a:r>
                <a:rPr lang="en-US" sz="900" b="1" dirty="0">
                  <a:solidFill>
                    <a:schemeClr val="bg2"/>
                  </a:solidFill>
                  <a:sym typeface="Symbol" panose="05050102010706020507" pitchFamily="18" charset="2"/>
                </a:rPr>
                <a:t>ELMA</a:t>
              </a:r>
            </a:p>
            <a:p>
              <a:pPr marR="0" lvl="0" algn="ctr"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554"/>
                </a:spcAft>
                <a:buClrTx/>
                <a:buSzTx/>
                <a:buFont typeface="Symbol" panose="05050102010706020507" pitchFamily="18" charset="2"/>
                <a:buChar char="·"/>
                <a:tabLst/>
                <a:defRPr/>
              </a:pPr>
              <a:r>
                <a:rPr lang="ru-RU" sz="900" b="1" dirty="0">
                  <a:solidFill>
                    <a:schemeClr val="bg2"/>
                  </a:solidFill>
                  <a:sym typeface="Symbol" panose="05050102010706020507" pitchFamily="18" charset="2"/>
                </a:rPr>
                <a:t>Корпоративный стандарт управления проектами</a:t>
              </a:r>
            </a:p>
            <a:p>
              <a:pPr marR="0" lvl="0" algn="ctr"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554"/>
                </a:spcAft>
                <a:buClrTx/>
                <a:buSzTx/>
                <a:buFont typeface="Symbol" panose="05050102010706020507" pitchFamily="18" charset="2"/>
                <a:buChar char="·"/>
                <a:tabLst/>
                <a:defRPr/>
              </a:pPr>
              <a:r>
                <a:rPr lang="ru-RU" sz="900" b="1" dirty="0">
                  <a:solidFill>
                    <a:schemeClr val="bg2"/>
                  </a:solidFill>
                  <a:sym typeface="Symbol" panose="05050102010706020507" pitchFamily="18" charset="2"/>
                </a:rPr>
                <a:t>Международная сертификация </a:t>
              </a:r>
              <a:r>
                <a:rPr lang="kk-KZ" sz="900" b="1" dirty="0">
                  <a:solidFill>
                    <a:schemeClr val="bg2"/>
                  </a:solidFill>
                  <a:sym typeface="Symbol" panose="05050102010706020507" pitchFamily="18" charset="2"/>
                </a:rPr>
                <a:t>по </a:t>
              </a:r>
              <a:r>
                <a:rPr lang="ru-RU" sz="900" b="1" dirty="0">
                  <a:solidFill>
                    <a:schemeClr val="bg2"/>
                  </a:solidFill>
                  <a:sym typeface="Symbol" panose="05050102010706020507" pitchFamily="18" charset="2"/>
                </a:rPr>
                <a:t>стандартам </a:t>
              </a:r>
              <a:r>
                <a:rPr lang="en-US" sz="900" b="1" dirty="0">
                  <a:solidFill>
                    <a:schemeClr val="bg2"/>
                  </a:solidFill>
                  <a:sym typeface="Symbol" panose="05050102010706020507" pitchFamily="18" charset="2"/>
                </a:rPr>
                <a:t>IPMA</a:t>
              </a:r>
            </a:p>
            <a:p>
              <a:pPr marL="171450" marR="0" lvl="0" indent="-171450" algn="ctr"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554"/>
                </a:spcAft>
                <a:buClrTx/>
                <a:buSzTx/>
                <a:buFont typeface="Symbol" panose="05050102010706020507" pitchFamily="18" charset="2"/>
                <a:buChar char="·"/>
                <a:tabLst/>
                <a:defRPr/>
              </a:pPr>
              <a:endParaRPr lang="en-US" sz="700" dirty="0">
                <a:solidFill>
                  <a:schemeClr val="bg2">
                    <a:lumMod val="50000"/>
                    <a:lumOff val="50000"/>
                  </a:schemeClr>
                </a:solidFill>
                <a:latin typeface="+mj-lt"/>
                <a:sym typeface="Symbol" panose="05050102010706020507" pitchFamily="18" charset="2"/>
              </a:endParaRPr>
            </a:p>
            <a:p>
              <a:endParaRPr lang="ru-RU" sz="700" dirty="0">
                <a:latin typeface="+mj-lt"/>
              </a:endParaRPr>
            </a:p>
          </p:txBody>
        </p:sp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B9CAD758-2899-9D33-E4C4-BDC71072C00D}"/>
              </a:ext>
            </a:extLst>
          </p:cNvPr>
          <p:cNvGrpSpPr/>
          <p:nvPr/>
        </p:nvGrpSpPr>
        <p:grpSpPr>
          <a:xfrm>
            <a:off x="3515290" y="3237869"/>
            <a:ext cx="2249994" cy="2581001"/>
            <a:chOff x="3515290" y="3237869"/>
            <a:chExt cx="2249994" cy="2581001"/>
          </a:xfrm>
        </p:grpSpPr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8AB92DAE-18AA-BD09-442C-294B4CDFCF2A}"/>
                </a:ext>
              </a:extLst>
            </p:cNvPr>
            <p:cNvGrpSpPr/>
            <p:nvPr/>
          </p:nvGrpSpPr>
          <p:grpSpPr>
            <a:xfrm>
              <a:off x="3515290" y="3237869"/>
              <a:ext cx="2249994" cy="2363846"/>
              <a:chOff x="3628022" y="3237869"/>
              <a:chExt cx="2328351" cy="2363846"/>
            </a:xfrm>
          </p:grpSpPr>
          <p:grpSp>
            <p:nvGrpSpPr>
              <p:cNvPr id="63" name="Группа 62">
                <a:extLst>
                  <a:ext uri="{FF2B5EF4-FFF2-40B4-BE49-F238E27FC236}">
                    <a16:creationId xmlns:a16="http://schemas.microsoft.com/office/drawing/2014/main" id="{5BC190C4-8888-C4FB-E25B-D7F635522AB2}"/>
                  </a:ext>
                </a:extLst>
              </p:cNvPr>
              <p:cNvGrpSpPr/>
              <p:nvPr/>
            </p:nvGrpSpPr>
            <p:grpSpPr>
              <a:xfrm>
                <a:off x="3628022" y="3237869"/>
                <a:ext cx="2328351" cy="2363846"/>
                <a:chOff x="3628022" y="3237869"/>
                <a:chExt cx="2328351" cy="2363846"/>
              </a:xfrm>
            </p:grpSpPr>
            <p:sp>
              <p:nvSpPr>
                <p:cNvPr id="62" name="Прямоугольник: скругленные углы 61">
                  <a:extLst>
                    <a:ext uri="{FF2B5EF4-FFF2-40B4-BE49-F238E27FC236}">
                      <a16:creationId xmlns:a16="http://schemas.microsoft.com/office/drawing/2014/main" id="{70B791B2-1D42-3827-1577-BF2648C44943}"/>
                    </a:ext>
                  </a:extLst>
                </p:cNvPr>
                <p:cNvSpPr/>
                <p:nvPr/>
              </p:nvSpPr>
              <p:spPr>
                <a:xfrm>
                  <a:off x="3628022" y="3534588"/>
                  <a:ext cx="2328351" cy="2067127"/>
                </a:xfrm>
                <a:prstGeom prst="roundRect">
                  <a:avLst/>
                </a:prstGeom>
                <a:noFill/>
                <a:ln w="19050">
                  <a:solidFill>
                    <a:srgbClr val="34343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457200">
                    <a:spcAft>
                      <a:spcPts val="554"/>
                    </a:spcAft>
                    <a:defRPr/>
                  </a:pPr>
                  <a:endParaRPr lang="ru-RU" sz="1100" b="1" dirty="0">
                    <a:solidFill>
                      <a:schemeClr val="bg2"/>
                    </a:solidFill>
                    <a:latin typeface="+mj-lt"/>
                  </a:endParaRPr>
                </a:p>
                <a:p>
                  <a:pPr algn="ctr"/>
                  <a:endParaRPr lang="ru-RU" sz="1200" dirty="0"/>
                </a:p>
              </p:txBody>
            </p:sp>
            <p:sp>
              <p:nvSpPr>
                <p:cNvPr id="30" name="Прямоугольник: скругленные углы 29">
                  <a:extLst>
                    <a:ext uri="{FF2B5EF4-FFF2-40B4-BE49-F238E27FC236}">
                      <a16:creationId xmlns:a16="http://schemas.microsoft.com/office/drawing/2014/main" id="{7E03291E-A4E2-A05F-C4A6-0E34CCE4148E}"/>
                    </a:ext>
                  </a:extLst>
                </p:cNvPr>
                <p:cNvSpPr/>
                <p:nvPr/>
              </p:nvSpPr>
              <p:spPr>
                <a:xfrm>
                  <a:off x="4366679" y="3237869"/>
                  <a:ext cx="872067" cy="602393"/>
                </a:xfrm>
                <a:prstGeom prst="roundRect">
                  <a:avLst/>
                </a:prstGeom>
                <a:solidFill>
                  <a:srgbClr val="DB560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 sz="1200"/>
                </a:p>
              </p:txBody>
            </p:sp>
          </p:grpSp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29E718AB-75AA-483B-3EA0-4DC223B6EC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44505" y="3288669"/>
                <a:ext cx="495385" cy="495385"/>
              </a:xfrm>
              <a:prstGeom prst="rect">
                <a:avLst/>
              </a:prstGeom>
            </p:spPr>
          </p:pic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30CD1F7C-0A9E-2138-FE08-DD07F7498E4D}"/>
                </a:ext>
              </a:extLst>
            </p:cNvPr>
            <p:cNvSpPr txBox="1"/>
            <p:nvPr/>
          </p:nvSpPr>
          <p:spPr>
            <a:xfrm>
              <a:off x="3537317" y="3956822"/>
              <a:ext cx="222626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spcAft>
                  <a:spcPts val="554"/>
                </a:spcAft>
                <a:defRPr/>
              </a:pPr>
              <a:r>
                <a:rPr lang="en-US" sz="1100" b="1" dirty="0">
                  <a:solidFill>
                    <a:srgbClr val="CB5317"/>
                  </a:solidFill>
                  <a:latin typeface="+mj-lt"/>
                </a:rPr>
                <a:t>HR-</a:t>
              </a:r>
              <a:r>
                <a:rPr lang="kk-KZ" sz="1100" b="1" dirty="0">
                  <a:solidFill>
                    <a:srgbClr val="CB5317"/>
                  </a:solidFill>
                  <a:latin typeface="+mj-lt"/>
                </a:rPr>
                <a:t>ПАРТНЕРЫ</a:t>
              </a:r>
              <a:endParaRPr lang="ru-RU" sz="1100" b="1" dirty="0">
                <a:solidFill>
                  <a:srgbClr val="CB5317"/>
                </a:solidFill>
                <a:latin typeface="+mj-lt"/>
              </a:endParaRPr>
            </a:p>
            <a:p>
              <a:pPr algn="ctr" defTabSz="457200">
                <a:spcAft>
                  <a:spcPts val="554"/>
                </a:spcAft>
                <a:buFont typeface="Symbol" panose="05050102010706020507" pitchFamily="18" charset="2"/>
                <a:buChar char="·"/>
                <a:defRPr/>
              </a:pPr>
              <a:r>
                <a:rPr lang="ru-RU" sz="900" b="1" dirty="0">
                  <a:solidFill>
                    <a:schemeClr val="bg2"/>
                  </a:solidFill>
                  <a:sym typeface="Symbol" panose="05050102010706020507" pitchFamily="18" charset="2"/>
                </a:rPr>
                <a:t>Более 10 надежных партнеров</a:t>
              </a:r>
            </a:p>
            <a:p>
              <a:pPr algn="ctr" defTabSz="457200">
                <a:spcAft>
                  <a:spcPts val="554"/>
                </a:spcAft>
                <a:buFont typeface="Symbol" panose="05050102010706020507" pitchFamily="18" charset="2"/>
                <a:buChar char="·"/>
                <a:defRPr/>
              </a:pPr>
              <a:r>
                <a:rPr lang="ru-RU" sz="900" b="1" dirty="0">
                  <a:solidFill>
                    <a:schemeClr val="bg2"/>
                  </a:solidFill>
                  <a:sym typeface="Symbol" panose="05050102010706020507" pitchFamily="18" charset="2"/>
                </a:rPr>
                <a:t>Сертифицированные проектные менеджеры </a:t>
              </a:r>
              <a:r>
                <a:rPr lang="kk-KZ" sz="900" b="1" dirty="0">
                  <a:solidFill>
                    <a:schemeClr val="bg2"/>
                  </a:solidFill>
                  <a:sym typeface="Symbol" panose="05050102010706020507" pitchFamily="18" charset="2"/>
                </a:rPr>
                <a:t>по </a:t>
              </a:r>
              <a:r>
                <a:rPr lang="ru-RU" sz="900" b="1" dirty="0">
                  <a:solidFill>
                    <a:schemeClr val="bg2"/>
                  </a:solidFill>
                  <a:sym typeface="Symbol" panose="05050102010706020507" pitchFamily="18" charset="2"/>
                </a:rPr>
                <a:t>стандартам </a:t>
              </a:r>
              <a:r>
                <a:rPr lang="en-US" sz="900" b="1" dirty="0">
                  <a:solidFill>
                    <a:schemeClr val="bg2"/>
                  </a:solidFill>
                  <a:sym typeface="Symbol" panose="05050102010706020507" pitchFamily="18" charset="2"/>
                </a:rPr>
                <a:t>IPMA</a:t>
              </a:r>
              <a:endParaRPr lang="ru-RU" sz="900" b="1" dirty="0">
                <a:solidFill>
                  <a:schemeClr val="bg2"/>
                </a:solidFill>
                <a:sym typeface="Symbol" panose="05050102010706020507" pitchFamily="18" charset="2"/>
              </a:endParaRPr>
            </a:p>
            <a:p>
              <a:pPr marR="0" lvl="0" algn="ctr"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554"/>
                </a:spcAft>
                <a:buClrTx/>
                <a:buSzTx/>
                <a:buFont typeface="Symbol" panose="05050102010706020507" pitchFamily="18" charset="2"/>
                <a:buChar char="·"/>
                <a:tabLst/>
                <a:defRPr/>
              </a:pPr>
              <a:r>
                <a:rPr lang="ru-RU" sz="900" b="1" dirty="0">
                  <a:solidFill>
                    <a:schemeClr val="bg2"/>
                  </a:solidFill>
                  <a:sym typeface="Symbol" panose="05050102010706020507" pitchFamily="18" charset="2"/>
                </a:rPr>
                <a:t>Высококвалифицированные специалисты ПТО</a:t>
              </a:r>
            </a:p>
            <a:p>
              <a:pPr marR="0" lvl="0" algn="ctr"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554"/>
                </a:spcAft>
                <a:buClrTx/>
                <a:buSzTx/>
                <a:buFont typeface="Symbol" panose="05050102010706020507" pitchFamily="18" charset="2"/>
                <a:buChar char="·"/>
                <a:tabLst/>
                <a:defRPr/>
              </a:pPr>
              <a:r>
                <a:rPr lang="ru-RU" sz="900" b="1" dirty="0">
                  <a:solidFill>
                    <a:schemeClr val="bg2"/>
                  </a:solidFill>
                  <a:sym typeface="Symbol" panose="05050102010706020507" pitchFamily="18" charset="2"/>
                </a:rPr>
                <a:t>Профессиональные эксперты </a:t>
              </a:r>
              <a:br>
                <a:rPr lang="ru-RU" sz="900" b="1" dirty="0">
                  <a:solidFill>
                    <a:schemeClr val="bg2"/>
                  </a:solidFill>
                  <a:sym typeface="Symbol" panose="05050102010706020507" pitchFamily="18" charset="2"/>
                </a:rPr>
              </a:br>
              <a:r>
                <a:rPr lang="ru-RU" sz="900" b="1" dirty="0">
                  <a:solidFill>
                    <a:schemeClr val="bg2"/>
                  </a:solidFill>
                  <a:sym typeface="Symbol" panose="05050102010706020507" pitchFamily="18" charset="2"/>
                </a:rPr>
                <a:t>1-ой категории</a:t>
              </a:r>
              <a:endParaRPr lang="ru-RU" sz="700" b="1" dirty="0">
                <a:solidFill>
                  <a:schemeClr val="bg2"/>
                </a:solidFill>
                <a:sym typeface="Symbol" panose="05050102010706020507" pitchFamily="18" charset="2"/>
              </a:endParaRPr>
            </a:p>
            <a:p>
              <a:endParaRPr lang="ru-RU" sz="700" dirty="0">
                <a:latin typeface="+mj-lt"/>
              </a:endParaRPr>
            </a:p>
          </p:txBody>
        </p:sp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FB0DE892-35D5-84AD-03A2-177F0ADCB61E}"/>
              </a:ext>
            </a:extLst>
          </p:cNvPr>
          <p:cNvGrpSpPr/>
          <p:nvPr/>
        </p:nvGrpSpPr>
        <p:grpSpPr>
          <a:xfrm>
            <a:off x="6548107" y="3218954"/>
            <a:ext cx="2227507" cy="2382761"/>
            <a:chOff x="6548107" y="3218954"/>
            <a:chExt cx="2227507" cy="2382761"/>
          </a:xfrm>
        </p:grpSpPr>
        <p:grpSp>
          <p:nvGrpSpPr>
            <p:cNvPr id="65" name="Группа 64">
              <a:extLst>
                <a:ext uri="{FF2B5EF4-FFF2-40B4-BE49-F238E27FC236}">
                  <a16:creationId xmlns:a16="http://schemas.microsoft.com/office/drawing/2014/main" id="{51A5C025-85E8-2417-6C90-F5A18B7C0A9A}"/>
                </a:ext>
              </a:extLst>
            </p:cNvPr>
            <p:cNvGrpSpPr/>
            <p:nvPr/>
          </p:nvGrpSpPr>
          <p:grpSpPr>
            <a:xfrm>
              <a:off x="6548107" y="3218954"/>
              <a:ext cx="2226261" cy="2382761"/>
              <a:chOff x="5940072" y="3226495"/>
              <a:chExt cx="2328352" cy="2382761"/>
            </a:xfrm>
          </p:grpSpPr>
          <p:sp>
            <p:nvSpPr>
              <p:cNvPr id="64" name="Прямоугольник: скругленные углы 63">
                <a:extLst>
                  <a:ext uri="{FF2B5EF4-FFF2-40B4-BE49-F238E27FC236}">
                    <a16:creationId xmlns:a16="http://schemas.microsoft.com/office/drawing/2014/main" id="{E5439E21-E508-9500-93B2-869B14CEE99D}"/>
                  </a:ext>
                </a:extLst>
              </p:cNvPr>
              <p:cNvSpPr/>
              <p:nvPr/>
            </p:nvSpPr>
            <p:spPr>
              <a:xfrm>
                <a:off x="5940072" y="3542129"/>
                <a:ext cx="2328352" cy="2067127"/>
              </a:xfrm>
              <a:prstGeom prst="roundRect">
                <a:avLst/>
              </a:prstGeom>
              <a:noFill/>
              <a:ln w="19050">
                <a:solidFill>
                  <a:srgbClr val="34343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>
                  <a:spcAft>
                    <a:spcPts val="554"/>
                  </a:spcAft>
                  <a:defRPr/>
                </a:pPr>
                <a:endParaRPr lang="ru-RU" sz="1100" b="1" dirty="0">
                  <a:solidFill>
                    <a:schemeClr val="bg2"/>
                  </a:solidFill>
                  <a:latin typeface="+mj-lt"/>
                </a:endParaRPr>
              </a:p>
              <a:p>
                <a:pPr algn="ctr"/>
                <a:endParaRPr lang="ru-RU" sz="1200" dirty="0"/>
              </a:p>
            </p:txBody>
          </p:sp>
          <p:sp>
            <p:nvSpPr>
              <p:cNvPr id="35" name="Прямоугольник: скругленные углы 34">
                <a:extLst>
                  <a:ext uri="{FF2B5EF4-FFF2-40B4-BE49-F238E27FC236}">
                    <a16:creationId xmlns:a16="http://schemas.microsoft.com/office/drawing/2014/main" id="{A45DFEAE-C371-11F1-C676-C49BC39EE599}"/>
                  </a:ext>
                </a:extLst>
              </p:cNvPr>
              <p:cNvSpPr/>
              <p:nvPr/>
            </p:nvSpPr>
            <p:spPr>
              <a:xfrm>
                <a:off x="6650573" y="3229400"/>
                <a:ext cx="872067" cy="602393"/>
              </a:xfrm>
              <a:prstGeom prst="roundRect">
                <a:avLst/>
              </a:prstGeom>
              <a:solidFill>
                <a:srgbClr val="DB560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sz="1200" dirty="0"/>
              </a:p>
            </p:txBody>
          </p:sp>
          <p:pic>
            <p:nvPicPr>
              <p:cNvPr id="53" name="Рисунок 52">
                <a:extLst>
                  <a:ext uri="{FF2B5EF4-FFF2-40B4-BE49-F238E27FC236}">
                    <a16:creationId xmlns:a16="http://schemas.microsoft.com/office/drawing/2014/main" id="{493E5339-E966-FB4D-9E98-60B5B24720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42402" y="3226495"/>
                <a:ext cx="523692" cy="523692"/>
              </a:xfrm>
              <a:prstGeom prst="rect">
                <a:avLst/>
              </a:prstGeom>
            </p:spPr>
          </p:pic>
        </p:grp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8E2856EE-65DF-029D-D161-BA4F05DD0920}"/>
                </a:ext>
              </a:extLst>
            </p:cNvPr>
            <p:cNvSpPr txBox="1"/>
            <p:nvPr/>
          </p:nvSpPr>
          <p:spPr>
            <a:xfrm>
              <a:off x="6549351" y="3851773"/>
              <a:ext cx="2226263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spcAft>
                  <a:spcPts val="554"/>
                </a:spcAft>
                <a:defRPr/>
              </a:pPr>
              <a:r>
                <a:rPr lang="kk-KZ" sz="1100" dirty="0">
                  <a:solidFill>
                    <a:srgbClr val="CB5317"/>
                  </a:solidFill>
                  <a:latin typeface="+mj-lt"/>
                </a:rPr>
                <a:t>ФИНАНСЫ</a:t>
              </a:r>
            </a:p>
            <a:p>
              <a:pPr algn="ctr" defTabSz="457200">
                <a:spcAft>
                  <a:spcPts val="554"/>
                </a:spcAft>
                <a:defRPr/>
              </a:pPr>
              <a:r>
                <a:rPr lang="kk-KZ" sz="900" b="1" dirty="0">
                  <a:solidFill>
                    <a:schemeClr val="bg2"/>
                  </a:solidFill>
                  <a:sym typeface="Symbol" panose="05050102010706020507" pitchFamily="18" charset="2"/>
                </a:rPr>
                <a:t>Активы – 40 млн. тг</a:t>
              </a:r>
            </a:p>
            <a:p>
              <a:pPr algn="ctr" defTabSz="457200">
                <a:buFont typeface="Symbol" panose="05050102010706020507" pitchFamily="18" charset="2"/>
                <a:buChar char="·"/>
                <a:defRPr/>
              </a:pPr>
              <a:r>
                <a:rPr lang="ru-RU" sz="900" b="1" dirty="0">
                  <a:solidFill>
                    <a:schemeClr val="bg2"/>
                  </a:solidFill>
                  <a:sym typeface="Symbol" panose="05050102010706020507" pitchFamily="18" charset="2"/>
                </a:rPr>
                <a:t>Кредитная линия </a:t>
              </a:r>
              <a:r>
                <a:rPr lang="kk-KZ" sz="900" b="1" dirty="0">
                  <a:solidFill>
                    <a:schemeClr val="bg2"/>
                  </a:solidFill>
                  <a:sym typeface="Symbol" panose="05050102010706020507" pitchFamily="18" charset="2"/>
                </a:rPr>
                <a:t>– </a:t>
              </a:r>
              <a:r>
                <a:rPr lang="en-US" sz="900" b="1" dirty="0">
                  <a:solidFill>
                    <a:schemeClr val="bg2"/>
                  </a:solidFill>
                  <a:sym typeface="Symbol" panose="05050102010706020507" pitchFamily="18" charset="2"/>
                </a:rPr>
                <a:t>1</a:t>
              </a:r>
              <a:r>
                <a:rPr lang="ru-RU" sz="900" b="1" dirty="0">
                  <a:solidFill>
                    <a:schemeClr val="bg2"/>
                  </a:solidFill>
                  <a:sym typeface="Symbol" panose="05050102010706020507" pitchFamily="18" charset="2"/>
                </a:rPr>
                <a:t> млрд. тг</a:t>
              </a:r>
              <a:endParaRPr lang="kk-KZ" sz="900" b="1" dirty="0">
                <a:solidFill>
                  <a:schemeClr val="bg2"/>
                </a:solidFill>
                <a:sym typeface="Symbol" panose="05050102010706020507" pitchFamily="18" charset="2"/>
              </a:endParaRPr>
            </a:p>
            <a:p>
              <a:pPr algn="ctr" defTabSz="457200">
                <a:buFont typeface="Symbol" panose="05050102010706020507" pitchFamily="18" charset="2"/>
                <a:buChar char="·"/>
                <a:defRPr/>
              </a:pPr>
              <a:r>
                <a:rPr lang="kk-KZ" sz="900" b="1" dirty="0">
                  <a:solidFill>
                    <a:schemeClr val="bg2"/>
                  </a:solidFill>
                  <a:sym typeface="Symbol" panose="05050102010706020507" pitchFamily="18" charset="2"/>
                </a:rPr>
                <a:t>ПФУ – 58%</a:t>
              </a:r>
            </a:p>
            <a:p>
              <a:pPr marR="0" lvl="0" algn="ctr" defTabSz="457200" fontAlgn="auto">
                <a:lnSpc>
                  <a:spcPct val="100000"/>
                </a:lnSpc>
                <a:spcBef>
                  <a:spcPts val="0"/>
                </a:spcBef>
                <a:buClrTx/>
                <a:buSzTx/>
                <a:buFont typeface="Symbol" panose="05050102010706020507" pitchFamily="18" charset="2"/>
                <a:buChar char="·"/>
                <a:tabLst/>
                <a:defRPr/>
              </a:pPr>
              <a:r>
                <a:rPr lang="kk-KZ" sz="900" b="1" dirty="0">
                  <a:solidFill>
                    <a:schemeClr val="bg2"/>
                  </a:solidFill>
                  <a:sym typeface="Symbol" panose="05050102010706020507" pitchFamily="18" charset="2"/>
                </a:rPr>
                <a:t>Налоги – 15%</a:t>
              </a:r>
            </a:p>
            <a:p>
              <a:pPr marR="0" lvl="0" algn="ctr" defTabSz="457200" fontAlgn="auto">
                <a:lnSpc>
                  <a:spcPct val="100000"/>
                </a:lnSpc>
                <a:spcBef>
                  <a:spcPts val="0"/>
                </a:spcBef>
                <a:buClrTx/>
                <a:buSzTx/>
                <a:buFont typeface="Symbol" panose="05050102010706020507" pitchFamily="18" charset="2"/>
                <a:buChar char="·"/>
                <a:tabLst/>
                <a:defRPr/>
              </a:pPr>
              <a:r>
                <a:rPr lang="ru-RU" sz="900" b="1" dirty="0">
                  <a:solidFill>
                    <a:schemeClr val="bg2"/>
                  </a:solidFill>
                  <a:sym typeface="Symbol" panose="05050102010706020507" pitchFamily="18" charset="2"/>
                </a:rPr>
                <a:t>Банки партнеры: </a:t>
              </a:r>
            </a:p>
            <a:p>
              <a:pPr marR="0" lvl="0" algn="ctr" defTabSz="457200" fontAlgn="auto">
                <a:lnSpc>
                  <a:spcPct val="100000"/>
                </a:lnSpc>
                <a:spcBef>
                  <a:spcPts val="0"/>
                </a:spcBef>
                <a:buClrTx/>
                <a:buSzTx/>
                <a:tabLst/>
                <a:defRPr/>
              </a:pPr>
              <a:r>
                <a:rPr lang="ru-RU" sz="900" b="1" dirty="0">
                  <a:solidFill>
                    <a:schemeClr val="bg2"/>
                  </a:solidFill>
                  <a:sym typeface="Symbol" panose="05050102010706020507" pitchFamily="18" charset="2"/>
                </a:rPr>
                <a:t>АО «Народный банк Казахстана»</a:t>
              </a:r>
            </a:p>
            <a:p>
              <a:pPr marR="0" lvl="0" algn="ctr" defTabSz="457200" fontAlgn="auto">
                <a:lnSpc>
                  <a:spcPct val="100000"/>
                </a:lnSpc>
                <a:spcBef>
                  <a:spcPts val="0"/>
                </a:spcBef>
                <a:buClrTx/>
                <a:buSzTx/>
                <a:tabLst/>
                <a:defRPr/>
              </a:pPr>
              <a:r>
                <a:rPr lang="ru-RU" sz="900" b="1" dirty="0">
                  <a:solidFill>
                    <a:schemeClr val="bg2"/>
                  </a:solidFill>
                  <a:sym typeface="Symbol" panose="05050102010706020507" pitchFamily="18" charset="2"/>
                </a:rPr>
                <a:t>АО «Банк Центр Кредит»</a:t>
              </a:r>
            </a:p>
            <a:p>
              <a:pPr marR="0" lvl="0" algn="ctr" defTabSz="457200" fontAlgn="auto">
                <a:lnSpc>
                  <a:spcPct val="100000"/>
                </a:lnSpc>
                <a:spcBef>
                  <a:spcPts val="0"/>
                </a:spcBef>
                <a:buClrTx/>
                <a:buSzTx/>
                <a:tabLst/>
                <a:defRPr/>
              </a:pPr>
              <a:r>
                <a:rPr lang="ru-RU" sz="900" b="1" dirty="0">
                  <a:solidFill>
                    <a:schemeClr val="bg2"/>
                  </a:solidFill>
                  <a:sym typeface="Symbol" panose="05050102010706020507" pitchFamily="18" charset="2"/>
                </a:rPr>
                <a:t>АО «Фонд Развития Предпринимательства «ДАМУ»</a:t>
              </a:r>
              <a:endParaRPr lang="kk-KZ" sz="900" b="1" dirty="0">
                <a:solidFill>
                  <a:schemeClr val="bg2"/>
                </a:solidFill>
                <a:sym typeface="Symbol" panose="05050102010706020507" pitchFamily="18" charset="2"/>
              </a:endParaRPr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C49A59BD-09B0-04EA-CD4D-00ECB4B69686}"/>
              </a:ext>
            </a:extLst>
          </p:cNvPr>
          <p:cNvSpPr txBox="1"/>
          <p:nvPr/>
        </p:nvSpPr>
        <p:spPr>
          <a:xfrm>
            <a:off x="9282644" y="2923302"/>
            <a:ext cx="222626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Aft>
                <a:spcPts val="554"/>
              </a:spcAft>
              <a:defRPr/>
            </a:pPr>
            <a:r>
              <a:rPr lang="kk-KZ" sz="1100" dirty="0">
                <a:solidFill>
                  <a:srgbClr val="CB5317"/>
                </a:solidFill>
                <a:latin typeface="+mj-lt"/>
              </a:rPr>
              <a:t>ПРОДАЖИ</a:t>
            </a:r>
            <a:endParaRPr lang="ru-RU" sz="1100" dirty="0">
              <a:solidFill>
                <a:srgbClr val="CB5317"/>
              </a:solidFill>
              <a:latin typeface="+mj-lt"/>
            </a:endParaRPr>
          </a:p>
          <a:p>
            <a:pPr algn="ctr" defTabSz="457200">
              <a:spcAft>
                <a:spcPts val="554"/>
              </a:spcAft>
              <a:buFont typeface="Symbol" panose="05050102010706020507" pitchFamily="18" charset="2"/>
              <a:buChar char="·"/>
              <a:defRPr/>
            </a:pPr>
            <a:r>
              <a:rPr lang="en-US" sz="900" b="1" dirty="0">
                <a:solidFill>
                  <a:schemeClr val="bg2"/>
                </a:solidFill>
                <a:sym typeface="Symbol" panose="05050102010706020507" pitchFamily="18" charset="2"/>
              </a:rPr>
              <a:t> &gt;</a:t>
            </a:r>
            <a:r>
              <a:rPr lang="kk-KZ" sz="900" b="1" dirty="0">
                <a:solidFill>
                  <a:schemeClr val="bg2"/>
                </a:solidFill>
                <a:sym typeface="Symbol" panose="05050102010706020507" pitchFamily="18" charset="2"/>
              </a:rPr>
              <a:t>300 </a:t>
            </a:r>
            <a:r>
              <a:rPr lang="ru-RU" sz="900" b="1" dirty="0">
                <a:solidFill>
                  <a:schemeClr val="bg2"/>
                </a:solidFill>
                <a:sym typeface="Symbol" panose="05050102010706020507" pitchFamily="18" charset="2"/>
              </a:rPr>
              <a:t>собранных тендеров</a:t>
            </a:r>
          </a:p>
          <a:p>
            <a:pPr marR="0" lvl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554"/>
              </a:spcAft>
              <a:buClrTx/>
              <a:buSzTx/>
              <a:buFont typeface="Symbol" panose="05050102010706020507" pitchFamily="18" charset="2"/>
              <a:buChar char="·"/>
              <a:tabLst/>
              <a:defRPr/>
            </a:pPr>
            <a:r>
              <a:rPr lang="en-US" sz="900" b="1" dirty="0">
                <a:solidFill>
                  <a:schemeClr val="bg2"/>
                </a:solidFill>
                <a:sym typeface="Symbol" panose="05050102010706020507" pitchFamily="18" charset="2"/>
              </a:rPr>
              <a:t> &gt;</a:t>
            </a:r>
            <a:r>
              <a:rPr lang="kk-KZ" sz="900" b="1" dirty="0">
                <a:solidFill>
                  <a:schemeClr val="bg2"/>
                </a:solidFill>
                <a:sym typeface="Symbol" panose="05050102010706020507" pitchFamily="18" charset="2"/>
              </a:rPr>
              <a:t>50 </a:t>
            </a:r>
            <a:r>
              <a:rPr lang="ru-RU" sz="900" b="1" dirty="0">
                <a:solidFill>
                  <a:schemeClr val="bg2"/>
                </a:solidFill>
                <a:sym typeface="Symbol" panose="05050102010706020507" pitchFamily="18" charset="2"/>
              </a:rPr>
              <a:t>положительных отзывов</a:t>
            </a:r>
          </a:p>
          <a:p>
            <a:pPr marR="0" lvl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554"/>
              </a:spcAft>
              <a:buClrTx/>
              <a:buSzTx/>
              <a:buFont typeface="Symbol" panose="05050102010706020507" pitchFamily="18" charset="2"/>
              <a:buChar char="·"/>
              <a:tabLst/>
              <a:defRPr/>
            </a:pPr>
            <a:r>
              <a:rPr lang="ru-RU" sz="900" b="1" dirty="0">
                <a:solidFill>
                  <a:schemeClr val="bg2"/>
                </a:solidFill>
                <a:sym typeface="Symbol" panose="05050102010706020507" pitchFamily="18" charset="2"/>
              </a:rPr>
              <a:t>Наличие лицензий, сертификатов и свидетельств для проведения работ</a:t>
            </a:r>
            <a:endParaRPr lang="ru-RU" sz="700" b="1" dirty="0">
              <a:solidFill>
                <a:schemeClr val="bg2"/>
              </a:solidFill>
              <a:latin typeface="+mj-lt"/>
              <a:sym typeface="Symbol" panose="05050102010706020507" pitchFamily="18" charset="2"/>
            </a:endParaRPr>
          </a:p>
          <a:p>
            <a:pPr algn="ctr" defTabSz="457200">
              <a:spcAft>
                <a:spcPts val="554"/>
              </a:spcAft>
              <a:buFont typeface="Symbol" panose="05050102010706020507" pitchFamily="18" charset="2"/>
              <a:buChar char="·"/>
              <a:defRPr/>
            </a:pPr>
            <a:r>
              <a:rPr lang="ru-RU" sz="900" b="1" dirty="0">
                <a:solidFill>
                  <a:schemeClr val="bg2"/>
                </a:solidFill>
                <a:sym typeface="Symbol" panose="05050102010706020507" pitchFamily="18" charset="2"/>
              </a:rPr>
              <a:t>Инновационные инструменты и подходы к работе</a:t>
            </a:r>
          </a:p>
        </p:txBody>
      </p:sp>
    </p:spTree>
    <p:extLst>
      <p:ext uri="{BB962C8B-B14F-4D97-AF65-F5344CB8AC3E}">
        <p14:creationId xmlns:p14="http://schemas.microsoft.com/office/powerpoint/2010/main" val="215448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3EBEC73-82C1-A0E0-7FE4-06208CDFAE3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6667" r="16667"/>
          <a:stretch>
            <a:fillRect/>
          </a:stretch>
        </p:blipFill>
        <p:spPr/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2296AB3-F6E6-650D-C656-9B261D1A3A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8778" r="18778"/>
          <a:stretch>
            <a:fillRect/>
          </a:stretch>
        </p:blipFill>
        <p:spPr/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A6A1E9E-A866-FE59-4B3F-9B2E823FF34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16663" r="16663"/>
          <a:stretch>
            <a:fillRect/>
          </a:stretch>
        </p:blipFill>
        <p:spPr/>
      </p:pic>
      <p:sp>
        <p:nvSpPr>
          <p:cNvPr id="54" name="Текст 53">
            <a:extLst>
              <a:ext uri="{FF2B5EF4-FFF2-40B4-BE49-F238E27FC236}">
                <a16:creationId xmlns:a16="http://schemas.microsoft.com/office/drawing/2014/main" id="{A30787A3-C42C-1F49-26E4-D26601ED653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ru-RU" dirty="0">
                <a:solidFill>
                  <a:srgbClr val="DB5606"/>
                </a:solidFill>
              </a:rPr>
              <a:t>НАПРАВЛЕНИЯ ДЕЯТЕЛЬНОСТИ</a:t>
            </a:r>
            <a:endParaRPr lang="ru-KZ" dirty="0">
              <a:solidFill>
                <a:srgbClr val="DB5606"/>
              </a:solidFill>
            </a:endParaRPr>
          </a:p>
        </p:txBody>
      </p:sp>
      <p:sp>
        <p:nvSpPr>
          <p:cNvPr id="44" name="Текст 43">
            <a:extLst>
              <a:ext uri="{FF2B5EF4-FFF2-40B4-BE49-F238E27FC236}">
                <a16:creationId xmlns:a16="http://schemas.microsoft.com/office/drawing/2014/main" id="{8EA5E87D-441C-21A6-3292-E224A7EEAF7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9929" y="3871463"/>
            <a:ext cx="2847834" cy="703573"/>
          </a:xfrm>
          <a:prstGeom prst="rect">
            <a:avLst/>
          </a:prstGeom>
        </p:spPr>
        <p:txBody>
          <a:bodyPr numCol="1"/>
          <a:lstStyle/>
          <a:p>
            <a:pPr algn="ctr"/>
            <a:r>
              <a:rPr lang="ru-RU" b="1" dirty="0">
                <a:latin typeface="+mj-lt"/>
              </a:rPr>
              <a:t>СОПРОВОЖДЕНИЕ СТРОИТЕЛЬСТВА</a:t>
            </a:r>
          </a:p>
        </p:txBody>
      </p:sp>
      <p:sp>
        <p:nvSpPr>
          <p:cNvPr id="104" name="Текст 103">
            <a:extLst>
              <a:ext uri="{FF2B5EF4-FFF2-40B4-BE49-F238E27FC236}">
                <a16:creationId xmlns:a16="http://schemas.microsoft.com/office/drawing/2014/main" id="{D671FCBF-1378-09EC-0527-8C71202C3B8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9929" y="4581686"/>
            <a:ext cx="2847834" cy="1413331"/>
          </a:xfrm>
        </p:spPr>
        <p:txBody>
          <a:bodyPr/>
          <a:lstStyle/>
          <a:p>
            <a:pPr algn="ctr"/>
            <a:r>
              <a:rPr lang="ru-RU" sz="1000" b="0" i="0" kern="0" dirty="0">
                <a:effectLst/>
                <a:sym typeface="Symbol" panose="05050102010706020507" pitchFamily="18" charset="2"/>
              </a:rPr>
              <a:t> </a:t>
            </a:r>
            <a:r>
              <a:rPr lang="ru-RU" sz="1000" b="0" i="0" kern="0" dirty="0">
                <a:effectLst/>
              </a:rPr>
              <a:t>Независимый технический контроль выполнения всех строительных, монтажных и отделочных работ </a:t>
            </a:r>
            <a:r>
              <a:rPr lang="ru-RU" sz="1000" b="0" i="0" kern="0" dirty="0">
                <a:effectLst/>
                <a:sym typeface="Symbol" panose="05050102010706020507" pitchFamily="18" charset="2"/>
              </a:rPr>
              <a:t> </a:t>
            </a:r>
            <a:r>
              <a:rPr lang="ru-RU" sz="1000" b="0" i="0" kern="0" dirty="0">
                <a:effectLst/>
              </a:rPr>
              <a:t>Проверка обоснованности проектных решений. </a:t>
            </a:r>
            <a:r>
              <a:rPr lang="ru-RU" sz="1000" b="0" i="0" kern="0" dirty="0">
                <a:effectLst/>
                <a:sym typeface="Symbol" panose="05050102010706020507" pitchFamily="18" charset="2"/>
              </a:rPr>
              <a:t> </a:t>
            </a:r>
            <a:r>
              <a:rPr lang="ru-RU" sz="1000" b="0" i="0" kern="0" dirty="0">
                <a:effectLst/>
              </a:rPr>
              <a:t>Проверочные расчеты конструкций и инженерных сетей. </a:t>
            </a:r>
            <a:r>
              <a:rPr lang="ru-RU" sz="1000" b="0" i="0" kern="0" dirty="0">
                <a:effectLst/>
                <a:sym typeface="Symbol" panose="05050102010706020507" pitchFamily="18" charset="2"/>
              </a:rPr>
              <a:t> </a:t>
            </a:r>
            <a:r>
              <a:rPr lang="ru-RU" sz="1000" b="0" i="0" kern="0" dirty="0">
                <a:effectLst/>
              </a:rPr>
              <a:t>Контроль качества материала. </a:t>
            </a:r>
            <a:r>
              <a:rPr lang="ru-RU" sz="1000" b="0" i="0" kern="0" dirty="0">
                <a:effectLst/>
                <a:sym typeface="Symbol" panose="05050102010706020507" pitchFamily="18" charset="2"/>
              </a:rPr>
              <a:t> </a:t>
            </a:r>
            <a:r>
              <a:rPr lang="ru-RU" sz="1000" b="0" i="0" kern="0" dirty="0">
                <a:effectLst/>
              </a:rPr>
              <a:t>Контроль устранения дефектов. </a:t>
            </a:r>
            <a:r>
              <a:rPr lang="ru-RU" sz="1000" b="0" i="0" kern="0" dirty="0">
                <a:effectLst/>
                <a:sym typeface="Symbol" panose="05050102010706020507" pitchFamily="18" charset="2"/>
              </a:rPr>
              <a:t> </a:t>
            </a:r>
            <a:r>
              <a:rPr lang="ru-RU" sz="1000" b="0" i="0" kern="0" dirty="0">
                <a:effectLst/>
              </a:rPr>
              <a:t>Анализ строительной документаций</a:t>
            </a:r>
            <a:endParaRPr lang="ru-KZ" sz="1000" dirty="0"/>
          </a:p>
        </p:txBody>
      </p:sp>
      <p:sp>
        <p:nvSpPr>
          <p:cNvPr id="45" name="Текст 44">
            <a:extLst>
              <a:ext uri="{FF2B5EF4-FFF2-40B4-BE49-F238E27FC236}">
                <a16:creationId xmlns:a16="http://schemas.microsoft.com/office/drawing/2014/main" id="{8E0A90EC-0C30-A207-A439-58A33D04FA5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7764" y="3871463"/>
            <a:ext cx="2873714" cy="70357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dirty="0">
                <a:latin typeface="+mj-lt"/>
              </a:rPr>
              <a:t>УПРАВЛЕНИЕ ПРОЕКТАМИ</a:t>
            </a:r>
            <a:endParaRPr lang="ru-KZ" b="1" dirty="0">
              <a:latin typeface="+mj-lt"/>
            </a:endParaRPr>
          </a:p>
        </p:txBody>
      </p:sp>
      <p:sp>
        <p:nvSpPr>
          <p:cNvPr id="46" name="Текст 45">
            <a:extLst>
              <a:ext uri="{FF2B5EF4-FFF2-40B4-BE49-F238E27FC236}">
                <a16:creationId xmlns:a16="http://schemas.microsoft.com/office/drawing/2014/main" id="{A47A32EC-2D44-3C02-F19C-DFEFDED348F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905961" y="4581686"/>
            <a:ext cx="2847834" cy="148563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sz="1000" kern="0" dirty="0">
                <a:sym typeface="Symbol" panose="05050102010706020507" pitchFamily="18" charset="2"/>
              </a:rPr>
              <a:t> </a:t>
            </a:r>
            <a:r>
              <a:rPr lang="ru-RU" sz="1000" kern="0" dirty="0"/>
              <a:t>Полная ответственность за достижением целей проектов </a:t>
            </a:r>
            <a:r>
              <a:rPr lang="ru-RU" sz="1000" kern="0" dirty="0">
                <a:sym typeface="Symbol" panose="05050102010706020507" pitchFamily="18" charset="2"/>
              </a:rPr>
              <a:t> </a:t>
            </a:r>
            <a:r>
              <a:rPr lang="ru-RU" sz="1000" kern="0" dirty="0"/>
              <a:t>Предпроектные работы </a:t>
            </a:r>
            <a:r>
              <a:rPr lang="ru-RU" sz="1000" kern="0" dirty="0">
                <a:sym typeface="Symbol" panose="05050102010706020507" pitchFamily="18" charset="2"/>
              </a:rPr>
              <a:t></a:t>
            </a:r>
            <a:r>
              <a:rPr lang="ru-RU" sz="1000" kern="0" dirty="0"/>
              <a:t> Получение разрешений от уполномоченных организаций </a:t>
            </a:r>
            <a:r>
              <a:rPr lang="ru-RU" sz="1000" kern="0" dirty="0">
                <a:sym typeface="Symbol" panose="05050102010706020507" pitchFamily="18" charset="2"/>
              </a:rPr>
              <a:t> Комплексный подход к управлению проектами  </a:t>
            </a:r>
            <a:r>
              <a:rPr lang="ru-RU" sz="1000" kern="0" dirty="0"/>
              <a:t>Высоко-квалифицированность  сотрудников и безупречная репутация компании</a:t>
            </a:r>
          </a:p>
          <a:p>
            <a:pPr algn="ctr"/>
            <a:endParaRPr lang="ru-KZ" sz="1000" kern="0" dirty="0">
              <a:solidFill>
                <a:schemeClr val="tx2">
                  <a:lumMod val="50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41" name="Текст 40">
            <a:extLst>
              <a:ext uri="{FF2B5EF4-FFF2-40B4-BE49-F238E27FC236}">
                <a16:creationId xmlns:a16="http://schemas.microsoft.com/office/drawing/2014/main" id="{0ADD2483-8E6E-0C54-0DB8-A51C10B266F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67892" y="3871463"/>
            <a:ext cx="2847834" cy="70357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b="1" dirty="0">
                <a:latin typeface="+mj-lt"/>
              </a:rPr>
              <a:t>КОНТЕЙНЕРНЫЕ ИНСПЕКЦИИ</a:t>
            </a:r>
            <a:endParaRPr lang="ru-KZ" b="1" dirty="0">
              <a:latin typeface="+mj-lt"/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B3229F33-9D7B-A0E1-B4A9-D2745107C49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67892" y="4581686"/>
            <a:ext cx="2847834" cy="1483661"/>
          </a:xfrm>
        </p:spPr>
        <p:txBody>
          <a:bodyPr/>
          <a:lstStyle/>
          <a:p>
            <a:pPr algn="ctr"/>
            <a:r>
              <a:rPr lang="ru-RU" sz="1000" kern="0" dirty="0">
                <a:sym typeface="Symbol" panose="05050102010706020507" pitchFamily="18" charset="2"/>
              </a:rPr>
              <a:t> </a:t>
            </a:r>
            <a:r>
              <a:rPr lang="ru-RU" sz="1000" kern="0" dirty="0"/>
              <a:t>Счет / проверка контейнеров на согласованных  терминалах/депо                  </a:t>
            </a:r>
            <a:r>
              <a:rPr lang="ru-RU" sz="1000" kern="0" dirty="0">
                <a:sym typeface="Symbol" panose="05050102010706020507" pitchFamily="18" charset="2"/>
              </a:rPr>
              <a:t> </a:t>
            </a:r>
            <a:r>
              <a:rPr lang="ru-RU" sz="1000" kern="0" dirty="0"/>
              <a:t>Инспекция до / после аренды </a:t>
            </a:r>
            <a:r>
              <a:rPr lang="ru-RU" sz="1000" kern="0" dirty="0">
                <a:sym typeface="Symbol" panose="05050102010706020507" pitchFamily="18" charset="2"/>
              </a:rPr>
              <a:t> </a:t>
            </a:r>
            <a:r>
              <a:rPr lang="ru-RU" sz="1000" kern="0" dirty="0"/>
              <a:t>Инспекция состояния / обнаружения повреждений        </a:t>
            </a:r>
            <a:r>
              <a:rPr lang="ru-RU" sz="1000" kern="0" dirty="0">
                <a:sym typeface="Symbol" panose="05050102010706020507" pitchFamily="18" charset="2"/>
              </a:rPr>
              <a:t> </a:t>
            </a:r>
            <a:r>
              <a:rPr lang="ru-RU" sz="1000" kern="0" dirty="0"/>
              <a:t>Инспекция в эксплуатации </a:t>
            </a:r>
            <a:r>
              <a:rPr lang="ru-RU" sz="1000" kern="0" dirty="0">
                <a:sym typeface="Symbol" panose="05050102010706020507" pitchFamily="18" charset="2"/>
              </a:rPr>
              <a:t> </a:t>
            </a:r>
            <a:r>
              <a:rPr lang="ru-RU" sz="1000" kern="0" dirty="0"/>
              <a:t>Инспекция опечатанных контейнеров </a:t>
            </a:r>
            <a:r>
              <a:rPr lang="ru-RU" sz="1000" kern="0" dirty="0">
                <a:sym typeface="Symbol" panose="05050102010706020507" pitchFamily="18" charset="2"/>
              </a:rPr>
              <a:t> </a:t>
            </a:r>
            <a:r>
              <a:rPr lang="ru-RU" sz="1000" kern="0" dirty="0"/>
              <a:t>Инспекция до / после ремонта </a:t>
            </a:r>
            <a:r>
              <a:rPr lang="ru-RU" sz="1000" kern="0" dirty="0">
                <a:sym typeface="Symbol" panose="05050102010706020507" pitchFamily="18" charset="2"/>
              </a:rPr>
              <a:t> </a:t>
            </a:r>
            <a:r>
              <a:rPr lang="ru-RU" sz="1000" kern="0" dirty="0"/>
              <a:t>Оценка выполненного ремонта контейнеров и стоимости ремонта </a:t>
            </a:r>
            <a:r>
              <a:rPr lang="ru-RU" sz="1000" kern="0" dirty="0">
                <a:sym typeface="Symbol" panose="05050102010706020507" pitchFamily="18" charset="2"/>
              </a:rPr>
              <a:t> </a:t>
            </a:r>
            <a:r>
              <a:rPr lang="ru-RU" sz="1000" kern="0" dirty="0"/>
              <a:t>Инспекция при обмене контейнеров</a:t>
            </a:r>
            <a:endParaRPr lang="ru-KZ" sz="1000" kern="0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4BD1275B-810F-AC8F-145E-1C25D2C4D4B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32141" y="3871463"/>
            <a:ext cx="2847834" cy="703573"/>
          </a:xfrm>
        </p:spPr>
        <p:txBody>
          <a:bodyPr/>
          <a:lstStyle/>
          <a:p>
            <a:pPr algn="ctr"/>
            <a:r>
              <a:rPr lang="ru-RU" b="1" dirty="0">
                <a:latin typeface="+mj-lt"/>
              </a:rPr>
              <a:t>ПРОМЫШЛЕННЫЕ ИНСПЕКЦИИ</a:t>
            </a:r>
            <a:endParaRPr lang="ru-KZ" b="1" dirty="0">
              <a:latin typeface="+mj-lt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CBAEA312-E485-AC97-61B4-B3295EA6FDD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632141" y="4581686"/>
            <a:ext cx="2847834" cy="1492288"/>
          </a:xfrm>
        </p:spPr>
        <p:txBody>
          <a:bodyPr/>
          <a:lstStyle/>
          <a:p>
            <a:pPr algn="ctr"/>
            <a:r>
              <a:rPr lang="ru-RU" sz="1000" kern="0" dirty="0">
                <a:sym typeface="Symbol" panose="05050102010706020507" pitchFamily="18" charset="2"/>
              </a:rPr>
              <a:t> </a:t>
            </a:r>
            <a:r>
              <a:rPr lang="ru-RU" sz="1000" kern="0" dirty="0"/>
              <a:t>Неразрушающие испытания                           </a:t>
            </a:r>
            <a:r>
              <a:rPr lang="ru-RU" sz="1000" kern="0" dirty="0">
                <a:sym typeface="Symbol" panose="05050102010706020507" pitchFamily="18" charset="2"/>
              </a:rPr>
              <a:t> </a:t>
            </a:r>
            <a:r>
              <a:rPr lang="ru-RU" sz="1000" kern="0" dirty="0"/>
              <a:t>Энергоэффективность </a:t>
            </a:r>
            <a:r>
              <a:rPr lang="ru-RU" sz="1000" kern="0" dirty="0">
                <a:sym typeface="Symbol" panose="05050102010706020507" pitchFamily="18" charset="2"/>
              </a:rPr>
              <a:t> </a:t>
            </a:r>
            <a:r>
              <a:rPr lang="ru-RU" sz="1000" kern="0" dirty="0"/>
              <a:t>Пред-погрузочные инспекции </a:t>
            </a:r>
            <a:r>
              <a:rPr lang="ru-RU" sz="1000" kern="0" dirty="0">
                <a:sym typeface="Symbol" panose="05050102010706020507" pitchFamily="18" charset="2"/>
              </a:rPr>
              <a:t> </a:t>
            </a:r>
            <a:r>
              <a:rPr lang="ru-RU" sz="1000" kern="0" dirty="0"/>
              <a:t>Приемка оборудования / продукции / материалов       </a:t>
            </a:r>
            <a:r>
              <a:rPr lang="ru-RU" sz="1000" kern="0" dirty="0">
                <a:sym typeface="Symbol" panose="05050102010706020507" pitchFamily="18" charset="2"/>
              </a:rPr>
              <a:t> </a:t>
            </a:r>
            <a:r>
              <a:rPr lang="ru-RU" sz="1000" kern="0" dirty="0"/>
              <a:t>Независимые экспертные услуги</a:t>
            </a:r>
          </a:p>
          <a:p>
            <a:endParaRPr lang="ru-KZ" dirty="0">
              <a:latin typeface="Montserrat" panose="00000500000000000000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650BE8-2F79-5D1C-2263-3B8C40B483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 l="16710" r="167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0932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Рисунок 95">
            <a:extLst>
              <a:ext uri="{FF2B5EF4-FFF2-40B4-BE49-F238E27FC236}">
                <a16:creationId xmlns:a16="http://schemas.microsoft.com/office/drawing/2014/main" id="{1ADEBEFF-80C7-2D6E-F02A-A2EC29D685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11" name="Текст 110">
            <a:extLst>
              <a:ext uri="{FF2B5EF4-FFF2-40B4-BE49-F238E27FC236}">
                <a16:creationId xmlns:a16="http://schemas.microsoft.com/office/drawing/2014/main" id="{9C6DDFDD-7080-5ABB-525A-DF09026E0BF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kk-KZ" dirty="0">
                <a:solidFill>
                  <a:srgbClr val="DB5606"/>
                </a:solidFill>
              </a:rPr>
              <a:t>ОБОРУДОВАНИЕ</a:t>
            </a:r>
          </a:p>
        </p:txBody>
      </p:sp>
      <p:sp>
        <p:nvSpPr>
          <p:cNvPr id="97" name="Рисунок 96">
            <a:extLst>
              <a:ext uri="{FF2B5EF4-FFF2-40B4-BE49-F238E27FC236}">
                <a16:creationId xmlns:a16="http://schemas.microsoft.com/office/drawing/2014/main" id="{31F3B66A-7F9F-0AC3-9EF7-1267710BDD5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/>
      </p:sp>
      <p:sp>
        <p:nvSpPr>
          <p:cNvPr id="98" name="Рисунок 97">
            <a:extLst>
              <a:ext uri="{FF2B5EF4-FFF2-40B4-BE49-F238E27FC236}">
                <a16:creationId xmlns:a16="http://schemas.microsoft.com/office/drawing/2014/main" id="{4551B6C1-192B-B46F-831B-583E3414AF89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/>
      </p:sp>
      <p:sp>
        <p:nvSpPr>
          <p:cNvPr id="99" name="Рисунок 98">
            <a:extLst>
              <a:ext uri="{FF2B5EF4-FFF2-40B4-BE49-F238E27FC236}">
                <a16:creationId xmlns:a16="http://schemas.microsoft.com/office/drawing/2014/main" id="{CEBFB521-1734-4869-6831-C79886D32491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/>
      </p:sp>
      <p:sp>
        <p:nvSpPr>
          <p:cNvPr id="100" name="Рисунок 99">
            <a:extLst>
              <a:ext uri="{FF2B5EF4-FFF2-40B4-BE49-F238E27FC236}">
                <a16:creationId xmlns:a16="http://schemas.microsoft.com/office/drawing/2014/main" id="{B234993F-2625-8A1C-37A6-FC5CD7B2E4F5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/>
      </p:sp>
      <p:sp>
        <p:nvSpPr>
          <p:cNvPr id="101" name="Рисунок 100">
            <a:extLst>
              <a:ext uri="{FF2B5EF4-FFF2-40B4-BE49-F238E27FC236}">
                <a16:creationId xmlns:a16="http://schemas.microsoft.com/office/drawing/2014/main" id="{590713F7-BE53-FDDC-C0A6-0D2425638561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/>
      </p:sp>
      <p:sp>
        <p:nvSpPr>
          <p:cNvPr id="102" name="Рисунок 101">
            <a:extLst>
              <a:ext uri="{FF2B5EF4-FFF2-40B4-BE49-F238E27FC236}">
                <a16:creationId xmlns:a16="http://schemas.microsoft.com/office/drawing/2014/main" id="{A8559281-7F6C-05D5-F607-2DBD394FFDC0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/>
      </p:sp>
      <p:sp>
        <p:nvSpPr>
          <p:cNvPr id="103" name="Рисунок 102">
            <a:extLst>
              <a:ext uri="{FF2B5EF4-FFF2-40B4-BE49-F238E27FC236}">
                <a16:creationId xmlns:a16="http://schemas.microsoft.com/office/drawing/2014/main" id="{501EC48B-2EAF-3DB2-8349-0634F36E080D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/>
      </p:sp>
      <p:sp>
        <p:nvSpPr>
          <p:cNvPr id="104" name="Рисунок 103">
            <a:extLst>
              <a:ext uri="{FF2B5EF4-FFF2-40B4-BE49-F238E27FC236}">
                <a16:creationId xmlns:a16="http://schemas.microsoft.com/office/drawing/2014/main" id="{BDF7DB23-9A7D-3067-A1EA-3233062830CE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/>
      </p:sp>
      <p:sp>
        <p:nvSpPr>
          <p:cNvPr id="105" name="Рисунок 104">
            <a:extLst>
              <a:ext uri="{FF2B5EF4-FFF2-40B4-BE49-F238E27FC236}">
                <a16:creationId xmlns:a16="http://schemas.microsoft.com/office/drawing/2014/main" id="{488D398B-82C4-0399-2B53-E789F1EEC0C6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/>
      </p:sp>
      <p:sp>
        <p:nvSpPr>
          <p:cNvPr id="106" name="Рисунок 105">
            <a:extLst>
              <a:ext uri="{FF2B5EF4-FFF2-40B4-BE49-F238E27FC236}">
                <a16:creationId xmlns:a16="http://schemas.microsoft.com/office/drawing/2014/main" id="{3E209A26-ADD9-C393-1E23-71B43051B1C6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/>
      </p:sp>
      <p:sp>
        <p:nvSpPr>
          <p:cNvPr id="107" name="Рисунок 106">
            <a:extLst>
              <a:ext uri="{FF2B5EF4-FFF2-40B4-BE49-F238E27FC236}">
                <a16:creationId xmlns:a16="http://schemas.microsoft.com/office/drawing/2014/main" id="{919DA9DF-C5EC-7B05-1650-BB5B57882B0C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/>
      </p:sp>
      <p:sp>
        <p:nvSpPr>
          <p:cNvPr id="108" name="Текст 107">
            <a:extLst>
              <a:ext uri="{FF2B5EF4-FFF2-40B4-BE49-F238E27FC236}">
                <a16:creationId xmlns:a16="http://schemas.microsoft.com/office/drawing/2014/main" id="{746E4B1C-E0E0-A5F5-FDB2-E5B54001C5EA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93488" y="3109560"/>
            <a:ext cx="1398826" cy="522873"/>
          </a:xfrm>
        </p:spPr>
        <p:txBody>
          <a:bodyPr/>
          <a:lstStyle/>
          <a:p>
            <a:pPr algn="ctr"/>
            <a:r>
              <a:rPr lang="kk-KZ" sz="1000" dirty="0"/>
              <a:t>Электронные тахеометры </a:t>
            </a:r>
            <a:br>
              <a:rPr lang="en-US" sz="1000" dirty="0"/>
            </a:br>
            <a:r>
              <a:rPr lang="en-US" sz="1000" dirty="0"/>
              <a:t>LEICA </a:t>
            </a:r>
            <a:r>
              <a:rPr lang="kk-KZ" sz="1000" dirty="0"/>
              <a:t>и </a:t>
            </a:r>
            <a:r>
              <a:rPr lang="en-US" sz="1000" dirty="0"/>
              <a:t>TRIMBLE</a:t>
            </a:r>
            <a:endParaRPr lang="ru-RU" sz="1000" dirty="0"/>
          </a:p>
        </p:txBody>
      </p:sp>
      <p:sp>
        <p:nvSpPr>
          <p:cNvPr id="109" name="Текст 108">
            <a:extLst>
              <a:ext uri="{FF2B5EF4-FFF2-40B4-BE49-F238E27FC236}">
                <a16:creationId xmlns:a16="http://schemas.microsoft.com/office/drawing/2014/main" id="{E16E11D7-677E-AB84-FF2B-F04AF09D226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529703" y="3109560"/>
            <a:ext cx="1398826" cy="581596"/>
          </a:xfrm>
        </p:spPr>
        <p:txBody>
          <a:bodyPr/>
          <a:lstStyle/>
          <a:p>
            <a:pPr algn="ctr"/>
            <a:r>
              <a:rPr lang="en-US" sz="1000" dirty="0"/>
              <a:t>GNSS </a:t>
            </a:r>
            <a:r>
              <a:rPr lang="kk-KZ" sz="1000" dirty="0"/>
              <a:t>оборудование</a:t>
            </a:r>
            <a:r>
              <a:rPr lang="ru-RU" sz="1000" dirty="0"/>
              <a:t> - </a:t>
            </a:r>
            <a:r>
              <a:rPr lang="kk-KZ" sz="1000" dirty="0"/>
              <a:t> приемники </a:t>
            </a:r>
            <a:r>
              <a:rPr lang="en-US" sz="1000" dirty="0"/>
              <a:t>TRIMBLE R8</a:t>
            </a:r>
            <a:endParaRPr lang="ru-RU" sz="1000" dirty="0"/>
          </a:p>
        </p:txBody>
      </p:sp>
      <p:sp>
        <p:nvSpPr>
          <p:cNvPr id="110" name="Текст 109">
            <a:extLst>
              <a:ext uri="{FF2B5EF4-FFF2-40B4-BE49-F238E27FC236}">
                <a16:creationId xmlns:a16="http://schemas.microsoft.com/office/drawing/2014/main" id="{36B6186A-3B76-2444-40D5-F0262A21A0A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pPr algn="ctr"/>
            <a:r>
              <a:rPr lang="ru-RU" sz="1000" dirty="0"/>
              <a:t>Цифровой нивелир </a:t>
            </a:r>
            <a:br>
              <a:rPr lang="en-US" sz="1000" dirty="0"/>
            </a:br>
            <a:r>
              <a:rPr lang="en-US" sz="1000" dirty="0"/>
              <a:t>LEICA LS15</a:t>
            </a:r>
            <a:endParaRPr lang="ru-RU" sz="1000" dirty="0"/>
          </a:p>
        </p:txBody>
      </p:sp>
      <p:sp>
        <p:nvSpPr>
          <p:cNvPr id="112" name="Текст 111">
            <a:extLst>
              <a:ext uri="{FF2B5EF4-FFF2-40B4-BE49-F238E27FC236}">
                <a16:creationId xmlns:a16="http://schemas.microsoft.com/office/drawing/2014/main" id="{EA2F696F-194B-0C52-6CAC-BCD3EB9B93F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pPr algn="ctr"/>
            <a:r>
              <a:rPr lang="kk-KZ" sz="1000" dirty="0"/>
              <a:t>Трассоискатель </a:t>
            </a:r>
            <a:r>
              <a:rPr lang="ru-RU" sz="1000" dirty="0"/>
              <a:t>Digicat</a:t>
            </a:r>
            <a:r>
              <a:rPr lang="en-US" sz="1000" dirty="0"/>
              <a:t> 750 iXF</a:t>
            </a:r>
            <a:endParaRPr lang="ru-RU" sz="1000" dirty="0"/>
          </a:p>
        </p:txBody>
      </p:sp>
      <p:sp>
        <p:nvSpPr>
          <p:cNvPr id="114" name="Текст 113">
            <a:extLst>
              <a:ext uri="{FF2B5EF4-FFF2-40B4-BE49-F238E27FC236}">
                <a16:creationId xmlns:a16="http://schemas.microsoft.com/office/drawing/2014/main" id="{93E61DE5-EAAE-0163-8B1A-85621D3713FF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pPr algn="ctr"/>
            <a:r>
              <a:rPr lang="kk-KZ" sz="1000" dirty="0"/>
              <a:t>Лазерный сканер</a:t>
            </a:r>
            <a:br>
              <a:rPr lang="kk-KZ" sz="1000" dirty="0"/>
            </a:br>
            <a:r>
              <a:rPr lang="en-US" sz="1000" dirty="0"/>
              <a:t>LEICA RTC-360</a:t>
            </a:r>
            <a:endParaRPr lang="ru-RU" sz="1000" dirty="0"/>
          </a:p>
        </p:txBody>
      </p:sp>
      <p:sp>
        <p:nvSpPr>
          <p:cNvPr id="116" name="Текст 115">
            <a:extLst>
              <a:ext uri="{FF2B5EF4-FFF2-40B4-BE49-F238E27FC236}">
                <a16:creationId xmlns:a16="http://schemas.microsoft.com/office/drawing/2014/main" id="{0EBA0C4C-577F-E916-CD63-36E153CB4C9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pPr algn="ctr"/>
            <a:r>
              <a:rPr lang="ru-RU" sz="1000" dirty="0"/>
              <a:t>Прибор комбинированный</a:t>
            </a:r>
            <a:br>
              <a:rPr lang="ru-RU" sz="1000" dirty="0"/>
            </a:br>
            <a:r>
              <a:rPr lang="ru-RU" sz="1000" dirty="0"/>
              <a:t>ТКА-ПКМ</a:t>
            </a:r>
          </a:p>
        </p:txBody>
      </p:sp>
      <p:sp>
        <p:nvSpPr>
          <p:cNvPr id="118" name="Текст 117">
            <a:extLst>
              <a:ext uri="{FF2B5EF4-FFF2-40B4-BE49-F238E27FC236}">
                <a16:creationId xmlns:a16="http://schemas.microsoft.com/office/drawing/2014/main" id="{EF54AE47-C04F-6EE9-F16B-B86DB1EA51E6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pPr algn="ctr"/>
            <a:r>
              <a:rPr lang="kk-KZ" sz="1000" dirty="0"/>
              <a:t>Прибор для определения прочности бетона</a:t>
            </a:r>
            <a:endParaRPr lang="ru-RU" sz="1000" dirty="0"/>
          </a:p>
        </p:txBody>
      </p:sp>
      <p:sp>
        <p:nvSpPr>
          <p:cNvPr id="120" name="Текст 119">
            <a:extLst>
              <a:ext uri="{FF2B5EF4-FFF2-40B4-BE49-F238E27FC236}">
                <a16:creationId xmlns:a16="http://schemas.microsoft.com/office/drawing/2014/main" id="{4194748C-DD57-A932-5BDD-D4F22935ADC6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pPr algn="ctr"/>
            <a:r>
              <a:rPr lang="kk-KZ" sz="1000" dirty="0"/>
              <a:t>Измеритель прочности бетона ИПС-МГ 4</a:t>
            </a:r>
            <a:r>
              <a:rPr lang="ru-RU" sz="1000" dirty="0"/>
              <a:t>.</a:t>
            </a:r>
            <a:r>
              <a:rPr lang="kk-KZ" sz="1000" dirty="0"/>
              <a:t>03</a:t>
            </a:r>
            <a:endParaRPr lang="ru-RU" sz="1000" dirty="0"/>
          </a:p>
        </p:txBody>
      </p:sp>
      <p:sp>
        <p:nvSpPr>
          <p:cNvPr id="122" name="Текст 121">
            <a:extLst>
              <a:ext uri="{FF2B5EF4-FFF2-40B4-BE49-F238E27FC236}">
                <a16:creationId xmlns:a16="http://schemas.microsoft.com/office/drawing/2014/main" id="{ED532859-C6A1-87A1-A1AA-1C6A58EB5C09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pPr algn="ctr"/>
            <a:r>
              <a:rPr lang="ru-RU" sz="1000" dirty="0"/>
              <a:t>Измеритель защитного слоя бетона ПОИСК 2.52</a:t>
            </a:r>
          </a:p>
        </p:txBody>
      </p:sp>
      <p:sp>
        <p:nvSpPr>
          <p:cNvPr id="124" name="Текст 123">
            <a:extLst>
              <a:ext uri="{FF2B5EF4-FFF2-40B4-BE49-F238E27FC236}">
                <a16:creationId xmlns:a16="http://schemas.microsoft.com/office/drawing/2014/main" id="{22F546D3-1AA2-C60F-D31B-CFFEDD8D4580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pPr algn="ctr"/>
            <a:r>
              <a:rPr lang="ru-RU" sz="1000" dirty="0"/>
              <a:t>Прибор для поиска арматуры и измерения защитного слоя бетона </a:t>
            </a:r>
            <a:r>
              <a:rPr lang="en-US" sz="1000" dirty="0" err="1"/>
              <a:t>Profoscope</a:t>
            </a:r>
            <a:r>
              <a:rPr lang="en-US" sz="1000" dirty="0"/>
              <a:t>+</a:t>
            </a:r>
            <a:endParaRPr lang="ru-RU" sz="1000" dirty="0"/>
          </a:p>
        </p:txBody>
      </p:sp>
      <p:sp>
        <p:nvSpPr>
          <p:cNvPr id="126" name="Текст 125">
            <a:extLst>
              <a:ext uri="{FF2B5EF4-FFF2-40B4-BE49-F238E27FC236}">
                <a16:creationId xmlns:a16="http://schemas.microsoft.com/office/drawing/2014/main" id="{7E3AC648-AA7A-3683-2DED-CBBA73D3BD5F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pPr algn="ctr"/>
            <a:r>
              <a:rPr lang="kk-KZ" sz="1000" dirty="0"/>
              <a:t>Измеритель прочности бетона</a:t>
            </a:r>
            <a:br>
              <a:rPr lang="kk-KZ" sz="1000" dirty="0"/>
            </a:br>
            <a:r>
              <a:rPr lang="kk-KZ" sz="1000" dirty="0"/>
              <a:t>ОНИКС</a:t>
            </a:r>
            <a:r>
              <a:rPr lang="ru-RU" sz="1000" dirty="0"/>
              <a:t>-1.ОС-050</a:t>
            </a:r>
          </a:p>
        </p:txBody>
      </p:sp>
      <p:sp>
        <p:nvSpPr>
          <p:cNvPr id="128" name="Текст 127">
            <a:extLst>
              <a:ext uri="{FF2B5EF4-FFF2-40B4-BE49-F238E27FC236}">
                <a16:creationId xmlns:a16="http://schemas.microsoft.com/office/drawing/2014/main" id="{270620F5-76B1-A7AA-FBB0-3AFF6A11564F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pPr algn="ctr"/>
            <a:r>
              <a:rPr lang="ru-RU" sz="1000" dirty="0"/>
              <a:t>Измеритель влажности </a:t>
            </a:r>
            <a:br>
              <a:rPr lang="ru-RU" sz="1000" dirty="0"/>
            </a:br>
            <a:r>
              <a:rPr lang="ru-RU" sz="1000" dirty="0"/>
              <a:t>ВИМС-2.21</a:t>
            </a:r>
          </a:p>
        </p:txBody>
      </p:sp>
      <p:sp>
        <p:nvSpPr>
          <p:cNvPr id="137" name="object 16">
            <a:extLst>
              <a:ext uri="{FF2B5EF4-FFF2-40B4-BE49-F238E27FC236}">
                <a16:creationId xmlns:a16="http://schemas.microsoft.com/office/drawing/2014/main" id="{7B1A5BC1-D48E-178E-F103-D0ED228DD68C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88088" y="1764125"/>
            <a:ext cx="809625" cy="1101725"/>
          </a:xfrm>
          <a:prstGeom prst="rect">
            <a:avLst/>
          </a:prstGeom>
          <a:blipFill dpi="0" rotWithShape="0">
            <a:blip r:embed="rId1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ru-RU" altLang="ru-RU"/>
          </a:p>
        </p:txBody>
      </p:sp>
      <p:sp>
        <p:nvSpPr>
          <p:cNvPr id="139" name="object 15">
            <a:extLst>
              <a:ext uri="{FF2B5EF4-FFF2-40B4-BE49-F238E27FC236}">
                <a16:creationId xmlns:a16="http://schemas.microsoft.com/office/drawing/2014/main" id="{5151E61D-0540-4D4A-50C2-A32CE7986FF8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747955" y="1842188"/>
            <a:ext cx="968367" cy="1023662"/>
          </a:xfrm>
          <a:prstGeom prst="rect">
            <a:avLst/>
          </a:prstGeom>
          <a:blipFill dpi="0" rotWithShape="0">
            <a:blip r:embed="rId1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ru-RU" altLang="ru-RU"/>
          </a:p>
        </p:txBody>
      </p:sp>
      <p:sp>
        <p:nvSpPr>
          <p:cNvPr id="140" name="object 47">
            <a:extLst>
              <a:ext uri="{FF2B5EF4-FFF2-40B4-BE49-F238E27FC236}">
                <a16:creationId xmlns:a16="http://schemas.microsoft.com/office/drawing/2014/main" id="{AB07B36D-8D3C-5435-EE33-3672551B829E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627615" y="1923468"/>
            <a:ext cx="1061169" cy="817221"/>
          </a:xfrm>
          <a:prstGeom prst="rect">
            <a:avLst/>
          </a:prstGeom>
          <a:blipFill dpi="0" rotWithShape="0">
            <a:blip r:embed="rId1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ru-RU" altLang="ru-RU"/>
          </a:p>
        </p:txBody>
      </p:sp>
      <p:sp>
        <p:nvSpPr>
          <p:cNvPr id="142" name="object 48">
            <a:extLst>
              <a:ext uri="{FF2B5EF4-FFF2-40B4-BE49-F238E27FC236}">
                <a16:creationId xmlns:a16="http://schemas.microsoft.com/office/drawing/2014/main" id="{84A9A403-2834-2372-831F-E524E70EFA4E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974861" y="1842188"/>
            <a:ext cx="323142" cy="862990"/>
          </a:xfrm>
          <a:prstGeom prst="rect">
            <a:avLst/>
          </a:prstGeom>
          <a:blipFill dpi="0" rotWithShape="0">
            <a:blip r:embed="rId1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ru-RU" altLang="ru-RU"/>
          </a:p>
        </p:txBody>
      </p:sp>
      <p:sp>
        <p:nvSpPr>
          <p:cNvPr id="143" name="object 49">
            <a:extLst>
              <a:ext uri="{FF2B5EF4-FFF2-40B4-BE49-F238E27FC236}">
                <a16:creationId xmlns:a16="http://schemas.microsoft.com/office/drawing/2014/main" id="{6A485671-C939-8394-9773-1F13ACADEF35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369377" y="1764125"/>
            <a:ext cx="1353949" cy="1014638"/>
          </a:xfrm>
          <a:prstGeom prst="rect">
            <a:avLst/>
          </a:prstGeom>
          <a:blipFill dpi="0" rotWithShape="0">
            <a:blip r:embed="rId1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ru-RU" altLang="ru-RU"/>
          </a:p>
        </p:txBody>
      </p:sp>
      <p:sp>
        <p:nvSpPr>
          <p:cNvPr id="144" name="object 64">
            <a:extLst>
              <a:ext uri="{FF2B5EF4-FFF2-40B4-BE49-F238E27FC236}">
                <a16:creationId xmlns:a16="http://schemas.microsoft.com/office/drawing/2014/main" id="{48B9003D-579A-E367-B497-4FFF148F3753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47431" y="4278421"/>
            <a:ext cx="995046" cy="616929"/>
          </a:xfrm>
          <a:prstGeom prst="rect">
            <a:avLst/>
          </a:prstGeom>
          <a:blipFill dpi="0" rotWithShape="0">
            <a:blip r:embed="rId1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ru-RU" altLang="ru-RU"/>
          </a:p>
        </p:txBody>
      </p:sp>
      <p:sp>
        <p:nvSpPr>
          <p:cNvPr id="148" name="object 27">
            <a:extLst>
              <a:ext uri="{FF2B5EF4-FFF2-40B4-BE49-F238E27FC236}">
                <a16:creationId xmlns:a16="http://schemas.microsoft.com/office/drawing/2014/main" id="{59973777-D5E9-5936-1DC3-E3566D6B1CFB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667781" y="4181893"/>
            <a:ext cx="1033634" cy="809987"/>
          </a:xfrm>
          <a:prstGeom prst="rect">
            <a:avLst/>
          </a:prstGeom>
          <a:blipFill dpi="0" rotWithShape="0">
            <a:blip r:embed="rId2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ru-RU" altLang="ru-RU"/>
          </a:p>
        </p:txBody>
      </p:sp>
      <p:sp>
        <p:nvSpPr>
          <p:cNvPr id="149" name="object 32">
            <a:extLst>
              <a:ext uri="{FF2B5EF4-FFF2-40B4-BE49-F238E27FC236}">
                <a16:creationId xmlns:a16="http://schemas.microsoft.com/office/drawing/2014/main" id="{193B190C-6C0E-FECF-A475-0E45DD35FD8D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0516359" y="3998137"/>
            <a:ext cx="983840" cy="987156"/>
          </a:xfrm>
          <a:prstGeom prst="rect">
            <a:avLst/>
          </a:prstGeom>
          <a:blipFill dpi="0" rotWithShape="0">
            <a:blip r:embed="rId2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ru-RU" altLang="ru-RU"/>
          </a:p>
        </p:txBody>
      </p:sp>
      <p:sp>
        <p:nvSpPr>
          <p:cNvPr id="150" name="object 39">
            <a:extLst>
              <a:ext uri="{FF2B5EF4-FFF2-40B4-BE49-F238E27FC236}">
                <a16:creationId xmlns:a16="http://schemas.microsoft.com/office/drawing/2014/main" id="{EA627DEB-81D2-B894-F072-91D9EC96305C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83714" y="4143727"/>
            <a:ext cx="1148969" cy="848153"/>
          </a:xfrm>
          <a:prstGeom prst="rect">
            <a:avLst/>
          </a:prstGeom>
          <a:blipFill dpi="0" rotWithShape="0">
            <a:blip r:embed="rId2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ru-RU" altLang="ru-RU"/>
          </a:p>
        </p:txBody>
      </p:sp>
      <p:sp>
        <p:nvSpPr>
          <p:cNvPr id="152" name="object 42">
            <a:extLst>
              <a:ext uri="{FF2B5EF4-FFF2-40B4-BE49-F238E27FC236}">
                <a16:creationId xmlns:a16="http://schemas.microsoft.com/office/drawing/2014/main" id="{6A61316C-6466-053B-428D-D957FE7682C6}"/>
              </a:ext>
            </a:extLst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974861" y="4254159"/>
            <a:ext cx="360772" cy="768715"/>
          </a:xfrm>
          <a:prstGeom prst="rect">
            <a:avLst/>
          </a:prstGeom>
          <a:blipFill dpi="0" rotWithShape="0">
            <a:blip r:embed="rId2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ru-RU" altLang="ru-RU"/>
          </a:p>
        </p:txBody>
      </p:sp>
      <p:sp>
        <p:nvSpPr>
          <p:cNvPr id="153" name="object 49">
            <a:extLst>
              <a:ext uri="{FF2B5EF4-FFF2-40B4-BE49-F238E27FC236}">
                <a16:creationId xmlns:a16="http://schemas.microsoft.com/office/drawing/2014/main" id="{0550F57E-1FDA-C7B6-C783-7811844D8BA7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521703" y="4234624"/>
            <a:ext cx="1140594" cy="617477"/>
          </a:xfrm>
          <a:prstGeom prst="rect">
            <a:avLst/>
          </a:prstGeom>
          <a:blipFill dpi="0" rotWithShape="0">
            <a:blip r:embed="rId2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ru-RU" altLang="ru-RU"/>
          </a:p>
        </p:txBody>
      </p:sp>
      <p:sp>
        <p:nvSpPr>
          <p:cNvPr id="154" name="object 57">
            <a:extLst>
              <a:ext uri="{FF2B5EF4-FFF2-40B4-BE49-F238E27FC236}">
                <a16:creationId xmlns:a16="http://schemas.microsoft.com/office/drawing/2014/main" id="{327F4E16-AD99-8FF5-563D-5F458F6C7F27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0419486" y="1867026"/>
            <a:ext cx="973985" cy="973985"/>
          </a:xfrm>
          <a:prstGeom prst="rect">
            <a:avLst/>
          </a:prstGeom>
          <a:blipFill dpi="0" rotWithShape="0">
            <a:blip r:embed="rId2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320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Рисунок 95">
            <a:extLst>
              <a:ext uri="{FF2B5EF4-FFF2-40B4-BE49-F238E27FC236}">
                <a16:creationId xmlns:a16="http://schemas.microsoft.com/office/drawing/2014/main" id="{1ADEBEFF-80C7-2D6E-F02A-A2EC29D685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11" name="Текст 110">
            <a:extLst>
              <a:ext uri="{FF2B5EF4-FFF2-40B4-BE49-F238E27FC236}">
                <a16:creationId xmlns:a16="http://schemas.microsoft.com/office/drawing/2014/main" id="{9C6DDFDD-7080-5ABB-525A-DF09026E0BF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kk-KZ" dirty="0">
                <a:solidFill>
                  <a:srgbClr val="DB5606"/>
                </a:solidFill>
              </a:rPr>
              <a:t>ОБОРУДОВАНИЕ</a:t>
            </a:r>
          </a:p>
        </p:txBody>
      </p:sp>
      <p:sp>
        <p:nvSpPr>
          <p:cNvPr id="97" name="Рисунок 96">
            <a:extLst>
              <a:ext uri="{FF2B5EF4-FFF2-40B4-BE49-F238E27FC236}">
                <a16:creationId xmlns:a16="http://schemas.microsoft.com/office/drawing/2014/main" id="{31F3B66A-7F9F-0AC3-9EF7-1267710BDD5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/>
      </p:sp>
      <p:sp>
        <p:nvSpPr>
          <p:cNvPr id="98" name="Рисунок 97">
            <a:extLst>
              <a:ext uri="{FF2B5EF4-FFF2-40B4-BE49-F238E27FC236}">
                <a16:creationId xmlns:a16="http://schemas.microsoft.com/office/drawing/2014/main" id="{4551B6C1-192B-B46F-831B-583E3414AF89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/>
      </p:sp>
      <p:sp>
        <p:nvSpPr>
          <p:cNvPr id="99" name="Рисунок 98">
            <a:extLst>
              <a:ext uri="{FF2B5EF4-FFF2-40B4-BE49-F238E27FC236}">
                <a16:creationId xmlns:a16="http://schemas.microsoft.com/office/drawing/2014/main" id="{CEBFB521-1734-4869-6831-C79886D32491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/>
      </p:sp>
      <p:sp>
        <p:nvSpPr>
          <p:cNvPr id="100" name="Рисунок 99">
            <a:extLst>
              <a:ext uri="{FF2B5EF4-FFF2-40B4-BE49-F238E27FC236}">
                <a16:creationId xmlns:a16="http://schemas.microsoft.com/office/drawing/2014/main" id="{B234993F-2625-8A1C-37A6-FC5CD7B2E4F5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/>
      </p:sp>
      <p:sp>
        <p:nvSpPr>
          <p:cNvPr id="101" name="Рисунок 100">
            <a:extLst>
              <a:ext uri="{FF2B5EF4-FFF2-40B4-BE49-F238E27FC236}">
                <a16:creationId xmlns:a16="http://schemas.microsoft.com/office/drawing/2014/main" id="{590713F7-BE53-FDDC-C0A6-0D2425638561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/>
      </p:sp>
      <p:sp>
        <p:nvSpPr>
          <p:cNvPr id="102" name="Рисунок 101">
            <a:extLst>
              <a:ext uri="{FF2B5EF4-FFF2-40B4-BE49-F238E27FC236}">
                <a16:creationId xmlns:a16="http://schemas.microsoft.com/office/drawing/2014/main" id="{A8559281-7F6C-05D5-F607-2DBD394FFDC0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/>
      </p:sp>
      <p:sp>
        <p:nvSpPr>
          <p:cNvPr id="103" name="Рисунок 102">
            <a:extLst>
              <a:ext uri="{FF2B5EF4-FFF2-40B4-BE49-F238E27FC236}">
                <a16:creationId xmlns:a16="http://schemas.microsoft.com/office/drawing/2014/main" id="{501EC48B-2EAF-3DB2-8349-0634F36E080D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/>
      </p:sp>
      <p:sp>
        <p:nvSpPr>
          <p:cNvPr id="104" name="Рисунок 103">
            <a:extLst>
              <a:ext uri="{FF2B5EF4-FFF2-40B4-BE49-F238E27FC236}">
                <a16:creationId xmlns:a16="http://schemas.microsoft.com/office/drawing/2014/main" id="{BDF7DB23-9A7D-3067-A1EA-3233062830CE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/>
      </p:sp>
      <p:sp>
        <p:nvSpPr>
          <p:cNvPr id="105" name="Рисунок 104">
            <a:extLst>
              <a:ext uri="{FF2B5EF4-FFF2-40B4-BE49-F238E27FC236}">
                <a16:creationId xmlns:a16="http://schemas.microsoft.com/office/drawing/2014/main" id="{488D398B-82C4-0399-2B53-E789F1EEC0C6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/>
      </p:sp>
      <p:sp>
        <p:nvSpPr>
          <p:cNvPr id="106" name="Рисунок 105">
            <a:extLst>
              <a:ext uri="{FF2B5EF4-FFF2-40B4-BE49-F238E27FC236}">
                <a16:creationId xmlns:a16="http://schemas.microsoft.com/office/drawing/2014/main" id="{3E209A26-ADD9-C393-1E23-71B43051B1C6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/>
      </p:sp>
      <p:sp>
        <p:nvSpPr>
          <p:cNvPr id="107" name="Рисунок 106">
            <a:extLst>
              <a:ext uri="{FF2B5EF4-FFF2-40B4-BE49-F238E27FC236}">
                <a16:creationId xmlns:a16="http://schemas.microsoft.com/office/drawing/2014/main" id="{919DA9DF-C5EC-7B05-1650-BB5B57882B0C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/>
      </p:sp>
      <p:sp>
        <p:nvSpPr>
          <p:cNvPr id="108" name="Текст 107">
            <a:extLst>
              <a:ext uri="{FF2B5EF4-FFF2-40B4-BE49-F238E27FC236}">
                <a16:creationId xmlns:a16="http://schemas.microsoft.com/office/drawing/2014/main" id="{746E4B1C-E0E0-A5F5-FDB2-E5B54001C5EA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93488" y="3109560"/>
            <a:ext cx="1398826" cy="522873"/>
          </a:xfrm>
        </p:spPr>
        <p:txBody>
          <a:bodyPr/>
          <a:lstStyle/>
          <a:p>
            <a:pPr algn="ctr"/>
            <a:r>
              <a:rPr lang="ru-RU" sz="1000" dirty="0"/>
              <a:t>Лазерный дальномер </a:t>
            </a:r>
            <a:br>
              <a:rPr lang="en-US" sz="1000" dirty="0"/>
            </a:br>
            <a:r>
              <a:rPr lang="en-US" sz="1000" dirty="0"/>
              <a:t>LEICA D510</a:t>
            </a:r>
            <a:endParaRPr lang="ru-RU" sz="1000" dirty="0"/>
          </a:p>
        </p:txBody>
      </p:sp>
      <p:sp>
        <p:nvSpPr>
          <p:cNvPr id="109" name="Текст 108">
            <a:extLst>
              <a:ext uri="{FF2B5EF4-FFF2-40B4-BE49-F238E27FC236}">
                <a16:creationId xmlns:a16="http://schemas.microsoft.com/office/drawing/2014/main" id="{E16E11D7-677E-AB84-FF2B-F04AF09D226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529703" y="3109560"/>
            <a:ext cx="1398826" cy="581596"/>
          </a:xfrm>
        </p:spPr>
        <p:txBody>
          <a:bodyPr/>
          <a:lstStyle/>
          <a:p>
            <a:pPr algn="ctr"/>
            <a:r>
              <a:rPr lang="ru-RU" sz="1000" dirty="0"/>
              <a:t>Толщиномер ультразвуковой А1208</a:t>
            </a:r>
          </a:p>
        </p:txBody>
      </p:sp>
      <p:sp>
        <p:nvSpPr>
          <p:cNvPr id="110" name="Текст 109">
            <a:extLst>
              <a:ext uri="{FF2B5EF4-FFF2-40B4-BE49-F238E27FC236}">
                <a16:creationId xmlns:a16="http://schemas.microsoft.com/office/drawing/2014/main" id="{36B6186A-3B76-2444-40D5-F0262A21A0A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pPr algn="ctr"/>
            <a:r>
              <a:rPr lang="kk-KZ" sz="1000" dirty="0"/>
              <a:t>Лазерный дальномер </a:t>
            </a:r>
            <a:br>
              <a:rPr lang="kk-KZ" sz="1000" dirty="0"/>
            </a:br>
            <a:r>
              <a:rPr lang="en-US" sz="1000" dirty="0"/>
              <a:t>BOSCH GLM 250</a:t>
            </a:r>
            <a:endParaRPr lang="ru-RU" sz="1000" dirty="0"/>
          </a:p>
        </p:txBody>
      </p:sp>
      <p:sp>
        <p:nvSpPr>
          <p:cNvPr id="112" name="Текст 111">
            <a:extLst>
              <a:ext uri="{FF2B5EF4-FFF2-40B4-BE49-F238E27FC236}">
                <a16:creationId xmlns:a16="http://schemas.microsoft.com/office/drawing/2014/main" id="{EA2F696F-194B-0C52-6CAC-BCD3EB9B93F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pPr algn="ctr"/>
            <a:r>
              <a:rPr lang="kk-KZ" sz="1000" dirty="0"/>
              <a:t>Прибор ультразвуковой УКС-МГ4С</a:t>
            </a:r>
            <a:endParaRPr lang="ru-RU" sz="1000" dirty="0"/>
          </a:p>
        </p:txBody>
      </p:sp>
      <p:sp>
        <p:nvSpPr>
          <p:cNvPr id="114" name="Текст 113">
            <a:extLst>
              <a:ext uri="{FF2B5EF4-FFF2-40B4-BE49-F238E27FC236}">
                <a16:creationId xmlns:a16="http://schemas.microsoft.com/office/drawing/2014/main" id="{93E61DE5-EAAE-0163-8B1A-85621D3713FF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pPr algn="ctr"/>
            <a:r>
              <a:rPr lang="kk-KZ" sz="1000" dirty="0"/>
              <a:t>Оптический нивелир </a:t>
            </a:r>
            <a:br>
              <a:rPr lang="en-US" sz="1000" dirty="0"/>
            </a:br>
            <a:r>
              <a:rPr lang="en-US" sz="1000" dirty="0"/>
              <a:t>SELT GTX 32</a:t>
            </a:r>
            <a:endParaRPr lang="ru-RU" sz="1000" dirty="0"/>
          </a:p>
        </p:txBody>
      </p:sp>
      <p:sp>
        <p:nvSpPr>
          <p:cNvPr id="116" name="Текст 115">
            <a:extLst>
              <a:ext uri="{FF2B5EF4-FFF2-40B4-BE49-F238E27FC236}">
                <a16:creationId xmlns:a16="http://schemas.microsoft.com/office/drawing/2014/main" id="{0EBA0C4C-577F-E916-CD63-36E153CB4C9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pPr algn="ctr"/>
            <a:r>
              <a:rPr lang="kk-KZ" sz="1000" dirty="0"/>
              <a:t>Измеритель прочности сцепления кирпича ОНИКС-1</a:t>
            </a:r>
            <a:r>
              <a:rPr lang="ru-RU" sz="1000" dirty="0"/>
              <a:t>.СК-050</a:t>
            </a:r>
          </a:p>
        </p:txBody>
      </p:sp>
      <p:sp>
        <p:nvSpPr>
          <p:cNvPr id="118" name="Текст 117">
            <a:extLst>
              <a:ext uri="{FF2B5EF4-FFF2-40B4-BE49-F238E27FC236}">
                <a16:creationId xmlns:a16="http://schemas.microsoft.com/office/drawing/2014/main" id="{EF54AE47-C04F-6EE9-F16B-B86DB1EA51E6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pPr algn="ctr"/>
            <a:r>
              <a:rPr lang="kk-KZ" sz="1000" dirty="0"/>
              <a:t>Комплект ВИК-1</a:t>
            </a:r>
            <a:endParaRPr lang="ru-RU" sz="1000" dirty="0"/>
          </a:p>
        </p:txBody>
      </p:sp>
      <p:sp>
        <p:nvSpPr>
          <p:cNvPr id="120" name="Текст 119">
            <a:extLst>
              <a:ext uri="{FF2B5EF4-FFF2-40B4-BE49-F238E27FC236}">
                <a16:creationId xmlns:a16="http://schemas.microsoft.com/office/drawing/2014/main" id="{4194748C-DD57-A932-5BDD-D4F22935ADC6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pPr algn="ctr"/>
            <a:r>
              <a:rPr lang="ru-RU" sz="1000" dirty="0"/>
              <a:t>Лазерный нивелир </a:t>
            </a:r>
            <a:r>
              <a:rPr lang="en-US" sz="1000" dirty="0"/>
              <a:t>BOSCH PLL360 T</a:t>
            </a:r>
            <a:endParaRPr lang="ru-RU" sz="1000" dirty="0"/>
          </a:p>
        </p:txBody>
      </p:sp>
      <p:sp>
        <p:nvSpPr>
          <p:cNvPr id="122" name="Текст 121">
            <a:extLst>
              <a:ext uri="{FF2B5EF4-FFF2-40B4-BE49-F238E27FC236}">
                <a16:creationId xmlns:a16="http://schemas.microsoft.com/office/drawing/2014/main" id="{ED532859-C6A1-87A1-A1AA-1C6A58EB5C09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pPr algn="ctr"/>
            <a:r>
              <a:rPr lang="kk-KZ" sz="1000" dirty="0"/>
              <a:t>Ди</a:t>
            </a:r>
            <a:r>
              <a:rPr lang="ru-RU" sz="1000" dirty="0" err="1"/>
              <a:t>намометр</a:t>
            </a:r>
            <a:r>
              <a:rPr lang="ru-RU" sz="1000" dirty="0"/>
              <a:t> электронный переносной </a:t>
            </a:r>
            <a:br>
              <a:rPr lang="ru-RU" sz="1000" dirty="0"/>
            </a:br>
            <a:r>
              <a:rPr lang="ru-RU" sz="1000" dirty="0"/>
              <a:t>ДЭП/3-1Д-10Р-1</a:t>
            </a:r>
          </a:p>
        </p:txBody>
      </p:sp>
      <p:sp>
        <p:nvSpPr>
          <p:cNvPr id="124" name="Текст 123">
            <a:extLst>
              <a:ext uri="{FF2B5EF4-FFF2-40B4-BE49-F238E27FC236}">
                <a16:creationId xmlns:a16="http://schemas.microsoft.com/office/drawing/2014/main" id="{22F546D3-1AA2-C60F-D31B-CFFEDD8D4580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pPr algn="ctr"/>
            <a:r>
              <a:rPr lang="ru-RU" sz="1000" dirty="0"/>
              <a:t>Георадар </a:t>
            </a:r>
            <a:br>
              <a:rPr lang="ru-RU" sz="1000" dirty="0"/>
            </a:br>
            <a:r>
              <a:rPr lang="ru-RU" sz="1000" dirty="0"/>
              <a:t>ЗОНД 12Е</a:t>
            </a:r>
          </a:p>
        </p:txBody>
      </p:sp>
      <p:sp>
        <p:nvSpPr>
          <p:cNvPr id="126" name="Текст 125">
            <a:extLst>
              <a:ext uri="{FF2B5EF4-FFF2-40B4-BE49-F238E27FC236}">
                <a16:creationId xmlns:a16="http://schemas.microsoft.com/office/drawing/2014/main" id="{7E3AC648-AA7A-3683-2DED-CBBA73D3BD5F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pPr algn="ctr"/>
            <a:r>
              <a:rPr lang="ru-RU" sz="1000" dirty="0"/>
              <a:t>Измеритель длины кабеля РЕЙС-50</a:t>
            </a:r>
          </a:p>
        </p:txBody>
      </p:sp>
      <p:sp>
        <p:nvSpPr>
          <p:cNvPr id="128" name="Текст 127">
            <a:extLst>
              <a:ext uri="{FF2B5EF4-FFF2-40B4-BE49-F238E27FC236}">
                <a16:creationId xmlns:a16="http://schemas.microsoft.com/office/drawing/2014/main" id="{270620F5-76B1-A7AA-FBB0-3AFF6A11564F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10308866" y="5415962"/>
            <a:ext cx="1398826" cy="624111"/>
          </a:xfrm>
        </p:spPr>
        <p:txBody>
          <a:bodyPr/>
          <a:lstStyle/>
          <a:p>
            <a:pPr algn="ctr"/>
            <a:r>
              <a:rPr lang="ru-RU" sz="1000" dirty="0"/>
              <a:t>Электронный Курвиметр дорожный </a:t>
            </a:r>
            <a:br>
              <a:rPr lang="ru-RU" sz="1000" dirty="0"/>
            </a:br>
            <a:r>
              <a:rPr lang="ru-RU" sz="1000" dirty="0"/>
              <a:t>КП-230 РДТ</a:t>
            </a:r>
          </a:p>
        </p:txBody>
      </p:sp>
      <p:sp>
        <p:nvSpPr>
          <p:cNvPr id="3" name="object 51">
            <a:extLst>
              <a:ext uri="{FF2B5EF4-FFF2-40B4-BE49-F238E27FC236}">
                <a16:creationId xmlns:a16="http://schemas.microsoft.com/office/drawing/2014/main" id="{1D4CDD48-5240-B125-22B0-89634D37F25D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61008" y="1820495"/>
            <a:ext cx="520423" cy="1023168"/>
          </a:xfrm>
          <a:prstGeom prst="rect">
            <a:avLst/>
          </a:prstGeom>
          <a:blipFill dpi="0" rotWithShape="0">
            <a:blip r:embed="rId1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ru-RU" altLang="ru-RU"/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39FD68C1-D8E8-16D9-7F48-965B92269309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893268" y="1824290"/>
            <a:ext cx="408842" cy="1133941"/>
          </a:xfrm>
          <a:prstGeom prst="rect">
            <a:avLst/>
          </a:prstGeom>
          <a:blipFill dpi="0" rotWithShape="0">
            <a:blip r:embed="rId1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ru-RU" altLang="ru-RU"/>
          </a:p>
        </p:txBody>
      </p:sp>
      <p:sp>
        <p:nvSpPr>
          <p:cNvPr id="5" name="object 52">
            <a:extLst>
              <a:ext uri="{FF2B5EF4-FFF2-40B4-BE49-F238E27FC236}">
                <a16:creationId xmlns:a16="http://schemas.microsoft.com/office/drawing/2014/main" id="{20789305-C5C5-3006-B9DD-39DFA03138F0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40002" y="1963025"/>
            <a:ext cx="1140852" cy="740012"/>
          </a:xfrm>
          <a:prstGeom prst="rect">
            <a:avLst/>
          </a:prstGeom>
          <a:blipFill dpi="0" rotWithShape="0">
            <a:blip r:embed="rId1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ru-RU" altLang="ru-RU"/>
          </a:p>
        </p:txBody>
      </p:sp>
      <p:sp>
        <p:nvSpPr>
          <p:cNvPr id="6" name="object 54">
            <a:extLst>
              <a:ext uri="{FF2B5EF4-FFF2-40B4-BE49-F238E27FC236}">
                <a16:creationId xmlns:a16="http://schemas.microsoft.com/office/drawing/2014/main" id="{A95E4536-A77E-6F57-A0DC-C26DF9659D3C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712146" y="1946935"/>
            <a:ext cx="877104" cy="877104"/>
          </a:xfrm>
          <a:prstGeom prst="rect">
            <a:avLst/>
          </a:prstGeom>
          <a:blipFill dpi="0" rotWithShape="0">
            <a:blip r:embed="rId1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ru-RU" altLang="ru-RU"/>
          </a:p>
        </p:txBody>
      </p:sp>
      <p:sp>
        <p:nvSpPr>
          <p:cNvPr id="7" name="object 53">
            <a:extLst>
              <a:ext uri="{FF2B5EF4-FFF2-40B4-BE49-F238E27FC236}">
                <a16:creationId xmlns:a16="http://schemas.microsoft.com/office/drawing/2014/main" id="{CB3B84E8-6E36-1A24-F077-B6797D6A75DF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601938" y="1857116"/>
            <a:ext cx="966923" cy="966923"/>
          </a:xfrm>
          <a:prstGeom prst="rect">
            <a:avLst/>
          </a:prstGeom>
          <a:blipFill dpi="0" rotWithShape="0">
            <a:blip r:embed="rId1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ru-RU" altLang="ru-RU"/>
          </a:p>
        </p:txBody>
      </p:sp>
      <p:sp>
        <p:nvSpPr>
          <p:cNvPr id="8" name="object 55">
            <a:extLst>
              <a:ext uri="{FF2B5EF4-FFF2-40B4-BE49-F238E27FC236}">
                <a16:creationId xmlns:a16="http://schemas.microsoft.com/office/drawing/2014/main" id="{9A9D439E-C75B-C55A-8C18-FF2A7F6D4AB3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0462730" y="1949675"/>
            <a:ext cx="1091097" cy="740012"/>
          </a:xfrm>
          <a:prstGeom prst="rect">
            <a:avLst/>
          </a:prstGeom>
          <a:blipFill dpi="0" rotWithShape="0">
            <a:blip r:embed="rId1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ru-RU" altLang="ru-RU"/>
          </a:p>
        </p:txBody>
      </p:sp>
      <p:sp>
        <p:nvSpPr>
          <p:cNvPr id="9" name="object 56">
            <a:extLst>
              <a:ext uri="{FF2B5EF4-FFF2-40B4-BE49-F238E27FC236}">
                <a16:creationId xmlns:a16="http://schemas.microsoft.com/office/drawing/2014/main" id="{2A9F140A-E7CE-B775-70B8-ABE4862672B1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34214" y="4129803"/>
            <a:ext cx="1146640" cy="803894"/>
          </a:xfrm>
          <a:prstGeom prst="rect">
            <a:avLst/>
          </a:prstGeom>
          <a:blipFill dpi="0" rotWithShape="0">
            <a:blip r:embed="rId2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ru-RU" altLang="ru-RU"/>
          </a:p>
        </p:txBody>
      </p:sp>
      <p:sp>
        <p:nvSpPr>
          <p:cNvPr id="10" name="object 57">
            <a:extLst>
              <a:ext uri="{FF2B5EF4-FFF2-40B4-BE49-F238E27FC236}">
                <a16:creationId xmlns:a16="http://schemas.microsoft.com/office/drawing/2014/main" id="{E6808CA0-F4E8-04D4-73F0-DBF1013276FA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775007" y="4165161"/>
            <a:ext cx="909330" cy="841710"/>
          </a:xfrm>
          <a:prstGeom prst="rect">
            <a:avLst/>
          </a:prstGeom>
          <a:blipFill dpi="0" rotWithShape="0">
            <a:blip r:embed="rId2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ru-RU" altLang="ru-RU"/>
          </a:p>
        </p:txBody>
      </p:sp>
      <p:sp>
        <p:nvSpPr>
          <p:cNvPr id="11" name="object 58">
            <a:extLst>
              <a:ext uri="{FF2B5EF4-FFF2-40B4-BE49-F238E27FC236}">
                <a16:creationId xmlns:a16="http://schemas.microsoft.com/office/drawing/2014/main" id="{3A02B50E-B2A2-F222-CDC0-9D1F6BA44B80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712146" y="4296820"/>
            <a:ext cx="956331" cy="604297"/>
          </a:xfrm>
          <a:prstGeom prst="rect">
            <a:avLst/>
          </a:prstGeom>
          <a:blipFill dpi="0" rotWithShape="0">
            <a:blip r:embed="rId2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ru-RU" altLang="ru-RU"/>
          </a:p>
        </p:txBody>
      </p:sp>
      <p:sp>
        <p:nvSpPr>
          <p:cNvPr id="12" name="object 51">
            <a:extLst>
              <a:ext uri="{FF2B5EF4-FFF2-40B4-BE49-F238E27FC236}">
                <a16:creationId xmlns:a16="http://schemas.microsoft.com/office/drawing/2014/main" id="{E1795C28-D04A-3763-9127-ADDE6C2A8257}"/>
              </a:ext>
            </a:extLst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592498" y="4077655"/>
            <a:ext cx="1042008" cy="939439"/>
          </a:xfrm>
          <a:prstGeom prst="rect">
            <a:avLst/>
          </a:prstGeom>
          <a:blipFill dpi="0" rotWithShape="0">
            <a:blip r:embed="rId2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ru-RU" altLang="ru-RU"/>
          </a:p>
        </p:txBody>
      </p:sp>
      <p:sp>
        <p:nvSpPr>
          <p:cNvPr id="13" name="object 56">
            <a:extLst>
              <a:ext uri="{FF2B5EF4-FFF2-40B4-BE49-F238E27FC236}">
                <a16:creationId xmlns:a16="http://schemas.microsoft.com/office/drawing/2014/main" id="{1B47B7E3-5998-0BF6-7ADA-10A36BAEA2B8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800414" y="4129803"/>
            <a:ext cx="519755" cy="884711"/>
          </a:xfrm>
          <a:prstGeom prst="rect">
            <a:avLst/>
          </a:prstGeom>
          <a:blipFill dpi="0" rotWithShape="0">
            <a:blip r:embed="rId2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ru-RU" altLang="ru-RU"/>
          </a:p>
        </p:txBody>
      </p:sp>
      <p:sp>
        <p:nvSpPr>
          <p:cNvPr id="14" name="object 54">
            <a:extLst>
              <a:ext uri="{FF2B5EF4-FFF2-40B4-BE49-F238E27FC236}">
                <a16:creationId xmlns:a16="http://schemas.microsoft.com/office/drawing/2014/main" id="{68C2A104-D042-F898-8D95-E2502A39BB6C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0462730" y="4026754"/>
            <a:ext cx="1009991" cy="1009991"/>
          </a:xfrm>
          <a:prstGeom prst="rect">
            <a:avLst/>
          </a:prstGeom>
          <a:blipFill dpi="0" rotWithShape="0">
            <a:blip r:embed="rId2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010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Рисунок 95">
            <a:extLst>
              <a:ext uri="{FF2B5EF4-FFF2-40B4-BE49-F238E27FC236}">
                <a16:creationId xmlns:a16="http://schemas.microsoft.com/office/drawing/2014/main" id="{1ADEBEFF-80C7-2D6E-F02A-A2EC29D685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11" name="Текст 110">
            <a:extLst>
              <a:ext uri="{FF2B5EF4-FFF2-40B4-BE49-F238E27FC236}">
                <a16:creationId xmlns:a16="http://schemas.microsoft.com/office/drawing/2014/main" id="{9C6DDFDD-7080-5ABB-525A-DF09026E0BF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kk-KZ" dirty="0">
                <a:solidFill>
                  <a:srgbClr val="DB5606"/>
                </a:solidFill>
              </a:rPr>
              <a:t>ОБОРУДОВАНИЕ</a:t>
            </a:r>
          </a:p>
        </p:txBody>
      </p:sp>
      <p:sp>
        <p:nvSpPr>
          <p:cNvPr id="97" name="Рисунок 96">
            <a:extLst>
              <a:ext uri="{FF2B5EF4-FFF2-40B4-BE49-F238E27FC236}">
                <a16:creationId xmlns:a16="http://schemas.microsoft.com/office/drawing/2014/main" id="{31F3B66A-7F9F-0AC3-9EF7-1267710BDD5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/>
      </p:sp>
      <p:sp>
        <p:nvSpPr>
          <p:cNvPr id="98" name="Рисунок 97">
            <a:extLst>
              <a:ext uri="{FF2B5EF4-FFF2-40B4-BE49-F238E27FC236}">
                <a16:creationId xmlns:a16="http://schemas.microsoft.com/office/drawing/2014/main" id="{4551B6C1-192B-B46F-831B-583E3414AF89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/>
      </p:sp>
      <p:sp>
        <p:nvSpPr>
          <p:cNvPr id="99" name="Рисунок 98">
            <a:extLst>
              <a:ext uri="{FF2B5EF4-FFF2-40B4-BE49-F238E27FC236}">
                <a16:creationId xmlns:a16="http://schemas.microsoft.com/office/drawing/2014/main" id="{CEBFB521-1734-4869-6831-C79886D32491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/>
      </p:sp>
      <p:sp>
        <p:nvSpPr>
          <p:cNvPr id="100" name="Рисунок 99">
            <a:extLst>
              <a:ext uri="{FF2B5EF4-FFF2-40B4-BE49-F238E27FC236}">
                <a16:creationId xmlns:a16="http://schemas.microsoft.com/office/drawing/2014/main" id="{B234993F-2625-8A1C-37A6-FC5CD7B2E4F5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/>
      </p:sp>
      <p:sp>
        <p:nvSpPr>
          <p:cNvPr id="101" name="Рисунок 100">
            <a:extLst>
              <a:ext uri="{FF2B5EF4-FFF2-40B4-BE49-F238E27FC236}">
                <a16:creationId xmlns:a16="http://schemas.microsoft.com/office/drawing/2014/main" id="{590713F7-BE53-FDDC-C0A6-0D2425638561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/>
      </p:sp>
      <p:sp>
        <p:nvSpPr>
          <p:cNvPr id="102" name="Рисунок 101">
            <a:extLst>
              <a:ext uri="{FF2B5EF4-FFF2-40B4-BE49-F238E27FC236}">
                <a16:creationId xmlns:a16="http://schemas.microsoft.com/office/drawing/2014/main" id="{A8559281-7F6C-05D5-F607-2DBD394FFDC0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593488" y="3908419"/>
            <a:ext cx="1398826" cy="1355491"/>
          </a:xfrm>
        </p:spPr>
      </p:sp>
      <p:sp>
        <p:nvSpPr>
          <p:cNvPr id="103" name="Рисунок 102">
            <a:extLst>
              <a:ext uri="{FF2B5EF4-FFF2-40B4-BE49-F238E27FC236}">
                <a16:creationId xmlns:a16="http://schemas.microsoft.com/office/drawing/2014/main" id="{501EC48B-2EAF-3DB2-8349-0634F36E080D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/>
      </p:sp>
      <p:sp>
        <p:nvSpPr>
          <p:cNvPr id="104" name="Рисунок 103">
            <a:extLst>
              <a:ext uri="{FF2B5EF4-FFF2-40B4-BE49-F238E27FC236}">
                <a16:creationId xmlns:a16="http://schemas.microsoft.com/office/drawing/2014/main" id="{BDF7DB23-9A7D-3067-A1EA-3233062830CE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/>
      </p:sp>
      <p:sp>
        <p:nvSpPr>
          <p:cNvPr id="105" name="Рисунок 104">
            <a:extLst>
              <a:ext uri="{FF2B5EF4-FFF2-40B4-BE49-F238E27FC236}">
                <a16:creationId xmlns:a16="http://schemas.microsoft.com/office/drawing/2014/main" id="{488D398B-82C4-0399-2B53-E789F1EEC0C6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/>
      </p:sp>
      <p:sp>
        <p:nvSpPr>
          <p:cNvPr id="106" name="Рисунок 105">
            <a:extLst>
              <a:ext uri="{FF2B5EF4-FFF2-40B4-BE49-F238E27FC236}">
                <a16:creationId xmlns:a16="http://schemas.microsoft.com/office/drawing/2014/main" id="{3E209A26-ADD9-C393-1E23-71B43051B1C6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/>
      </p:sp>
      <p:sp>
        <p:nvSpPr>
          <p:cNvPr id="107" name="Рисунок 106">
            <a:extLst>
              <a:ext uri="{FF2B5EF4-FFF2-40B4-BE49-F238E27FC236}">
                <a16:creationId xmlns:a16="http://schemas.microsoft.com/office/drawing/2014/main" id="{919DA9DF-C5EC-7B05-1650-BB5B57882B0C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/>
      </p:sp>
      <p:sp>
        <p:nvSpPr>
          <p:cNvPr id="108" name="Текст 107">
            <a:extLst>
              <a:ext uri="{FF2B5EF4-FFF2-40B4-BE49-F238E27FC236}">
                <a16:creationId xmlns:a16="http://schemas.microsoft.com/office/drawing/2014/main" id="{746E4B1C-E0E0-A5F5-FDB2-E5B54001C5EA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93488" y="3109560"/>
            <a:ext cx="1398826" cy="522873"/>
          </a:xfrm>
        </p:spPr>
        <p:txBody>
          <a:bodyPr/>
          <a:lstStyle/>
          <a:p>
            <a:pPr algn="ctr"/>
            <a:r>
              <a:rPr lang="ru-RU" sz="1000" dirty="0"/>
              <a:t>Дрон </a:t>
            </a:r>
            <a:r>
              <a:rPr lang="kk-KZ" sz="1000" dirty="0"/>
              <a:t>к</a:t>
            </a:r>
            <a:r>
              <a:rPr lang="ru-RU" sz="1000" dirty="0" err="1"/>
              <a:t>вадрокоптер</a:t>
            </a:r>
            <a:br>
              <a:rPr lang="ru-RU" sz="1000"/>
            </a:br>
            <a:r>
              <a:rPr lang="ru-RU" sz="1000"/>
              <a:t> </a:t>
            </a:r>
            <a:r>
              <a:rPr lang="en-US" sz="1000" dirty="0"/>
              <a:t>DJI</a:t>
            </a:r>
            <a:r>
              <a:rPr lang="ru-RU" sz="1000" dirty="0"/>
              <a:t> </a:t>
            </a:r>
            <a:r>
              <a:rPr lang="en-US" sz="1000" dirty="0"/>
              <a:t>MAVIC AIR 2</a:t>
            </a:r>
            <a:endParaRPr lang="ru-RU" sz="1000" dirty="0"/>
          </a:p>
        </p:txBody>
      </p:sp>
      <p:sp>
        <p:nvSpPr>
          <p:cNvPr id="109" name="Текст 108">
            <a:extLst>
              <a:ext uri="{FF2B5EF4-FFF2-40B4-BE49-F238E27FC236}">
                <a16:creationId xmlns:a16="http://schemas.microsoft.com/office/drawing/2014/main" id="{E16E11D7-677E-AB84-FF2B-F04AF09D226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529703" y="3109560"/>
            <a:ext cx="1398826" cy="581596"/>
          </a:xfrm>
        </p:spPr>
        <p:txBody>
          <a:bodyPr/>
          <a:lstStyle/>
          <a:p>
            <a:pPr algn="ctr"/>
            <a:r>
              <a:rPr lang="ru-RU" sz="1000" dirty="0"/>
              <a:t>Цифровой фотоаппарат </a:t>
            </a:r>
            <a:r>
              <a:rPr lang="en-US" sz="1000" dirty="0"/>
              <a:t>RICOH WG-6</a:t>
            </a:r>
            <a:endParaRPr lang="ru-RU" sz="1000" dirty="0"/>
          </a:p>
        </p:txBody>
      </p:sp>
      <p:sp>
        <p:nvSpPr>
          <p:cNvPr id="110" name="Текст 109">
            <a:extLst>
              <a:ext uri="{FF2B5EF4-FFF2-40B4-BE49-F238E27FC236}">
                <a16:creationId xmlns:a16="http://schemas.microsoft.com/office/drawing/2014/main" id="{36B6186A-3B76-2444-40D5-F0262A21A0A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pPr algn="ctr"/>
            <a:r>
              <a:rPr lang="ru-RU" sz="1000" dirty="0"/>
              <a:t>Рейка дорожная универсальная </a:t>
            </a:r>
            <a:br>
              <a:rPr lang="ru-RU" sz="1000" dirty="0"/>
            </a:br>
            <a:r>
              <a:rPr lang="ru-RU" sz="1000" dirty="0"/>
              <a:t>КП-231 РДТ</a:t>
            </a:r>
          </a:p>
        </p:txBody>
      </p:sp>
      <p:sp>
        <p:nvSpPr>
          <p:cNvPr id="112" name="Текст 111">
            <a:extLst>
              <a:ext uri="{FF2B5EF4-FFF2-40B4-BE49-F238E27FC236}">
                <a16:creationId xmlns:a16="http://schemas.microsoft.com/office/drawing/2014/main" id="{EA2F696F-194B-0C52-6CAC-BCD3EB9B93F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pPr algn="ctr"/>
            <a:r>
              <a:rPr lang="kk-KZ" sz="1000" dirty="0"/>
              <a:t>Плотномер динамический </a:t>
            </a:r>
            <a:br>
              <a:rPr lang="kk-KZ" sz="1000" dirty="0"/>
            </a:br>
            <a:r>
              <a:rPr lang="kk-KZ" sz="1000" dirty="0"/>
              <a:t>Д-51</a:t>
            </a:r>
            <a:endParaRPr lang="ru-RU" sz="1000" dirty="0"/>
          </a:p>
        </p:txBody>
      </p:sp>
      <p:sp>
        <p:nvSpPr>
          <p:cNvPr id="114" name="Текст 113">
            <a:extLst>
              <a:ext uri="{FF2B5EF4-FFF2-40B4-BE49-F238E27FC236}">
                <a16:creationId xmlns:a16="http://schemas.microsoft.com/office/drawing/2014/main" id="{93E61DE5-EAAE-0163-8B1A-85621D3713FF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pPr algn="ctr"/>
            <a:r>
              <a:rPr lang="ru-RU" sz="1000" dirty="0"/>
              <a:t>Плотномер статический</a:t>
            </a:r>
            <a:br>
              <a:rPr lang="ru-RU" sz="1000" dirty="0"/>
            </a:br>
            <a:r>
              <a:rPr lang="ru-RU" sz="1000" dirty="0"/>
              <a:t>СПГ-М</a:t>
            </a:r>
          </a:p>
        </p:txBody>
      </p:sp>
      <p:sp>
        <p:nvSpPr>
          <p:cNvPr id="116" name="Текст 115">
            <a:extLst>
              <a:ext uri="{FF2B5EF4-FFF2-40B4-BE49-F238E27FC236}">
                <a16:creationId xmlns:a16="http://schemas.microsoft.com/office/drawing/2014/main" id="{0EBA0C4C-577F-E916-CD63-36E153CB4C9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pPr algn="ctr"/>
            <a:r>
              <a:rPr lang="ru-RU" sz="1000" dirty="0"/>
              <a:t>Тепловизор </a:t>
            </a:r>
            <a:br>
              <a:rPr lang="en-US" sz="1000" dirty="0"/>
            </a:br>
            <a:r>
              <a:rPr lang="en-US" sz="1000" dirty="0"/>
              <a:t>TESTO 875-21</a:t>
            </a:r>
            <a:endParaRPr lang="ru-RU" sz="1000" dirty="0"/>
          </a:p>
        </p:txBody>
      </p:sp>
      <p:sp>
        <p:nvSpPr>
          <p:cNvPr id="118" name="Текст 117">
            <a:extLst>
              <a:ext uri="{FF2B5EF4-FFF2-40B4-BE49-F238E27FC236}">
                <a16:creationId xmlns:a16="http://schemas.microsoft.com/office/drawing/2014/main" id="{EF54AE47-C04F-6EE9-F16B-B86DB1EA51E6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pPr algn="ctr"/>
            <a:r>
              <a:rPr lang="kk-KZ" sz="1000" dirty="0"/>
              <a:t>Ручной мини сканер для днищ и крыш резервуаров</a:t>
            </a:r>
            <a:r>
              <a:rPr lang="ru-RU" sz="1000" dirty="0"/>
              <a:t> </a:t>
            </a:r>
            <a:r>
              <a:rPr lang="en-US" sz="1000" dirty="0" err="1"/>
              <a:t>Silverwing</a:t>
            </a:r>
            <a:r>
              <a:rPr lang="en-US" sz="1000" dirty="0"/>
              <a:t> </a:t>
            </a:r>
            <a:r>
              <a:rPr lang="en-US" sz="1000" dirty="0" err="1"/>
              <a:t>handscan</a:t>
            </a:r>
            <a:r>
              <a:rPr lang="en-US" sz="1000" dirty="0"/>
              <a:t> MFL</a:t>
            </a:r>
            <a:endParaRPr lang="kk-KZ" sz="1000" dirty="0"/>
          </a:p>
        </p:txBody>
      </p:sp>
      <p:sp>
        <p:nvSpPr>
          <p:cNvPr id="120" name="Текст 119">
            <a:extLst>
              <a:ext uri="{FF2B5EF4-FFF2-40B4-BE49-F238E27FC236}">
                <a16:creationId xmlns:a16="http://schemas.microsoft.com/office/drawing/2014/main" id="{4194748C-DD57-A932-5BDD-D4F22935ADC6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pPr algn="ctr"/>
            <a:r>
              <a:rPr lang="kk-KZ" sz="1000" dirty="0"/>
              <a:t>Рентгеновский сканер модели </a:t>
            </a:r>
            <a:r>
              <a:rPr lang="en-US" sz="1000" dirty="0"/>
              <a:t>GP-160, CP-300, CD-300</a:t>
            </a:r>
            <a:r>
              <a:rPr lang="ru-RU" sz="1000" dirty="0"/>
              <a:t>, </a:t>
            </a:r>
          </a:p>
        </p:txBody>
      </p:sp>
      <p:sp>
        <p:nvSpPr>
          <p:cNvPr id="122" name="Текст 121">
            <a:extLst>
              <a:ext uri="{FF2B5EF4-FFF2-40B4-BE49-F238E27FC236}">
                <a16:creationId xmlns:a16="http://schemas.microsoft.com/office/drawing/2014/main" id="{ED532859-C6A1-87A1-A1AA-1C6A58EB5C09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429042" y="5413890"/>
            <a:ext cx="1468720" cy="373063"/>
          </a:xfrm>
        </p:spPr>
        <p:txBody>
          <a:bodyPr/>
          <a:lstStyle/>
          <a:p>
            <a:pPr algn="ctr"/>
            <a:r>
              <a:rPr lang="ru-RU" sz="1000" dirty="0"/>
              <a:t>Система контроля коррозии изоляции трубопровода  РСМ+</a:t>
            </a:r>
          </a:p>
        </p:txBody>
      </p:sp>
      <p:sp>
        <p:nvSpPr>
          <p:cNvPr id="124" name="Текст 123">
            <a:extLst>
              <a:ext uri="{FF2B5EF4-FFF2-40B4-BE49-F238E27FC236}">
                <a16:creationId xmlns:a16="http://schemas.microsoft.com/office/drawing/2014/main" id="{22F546D3-1AA2-C60F-D31B-CFFEDD8D4580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pPr algn="ctr"/>
            <a:r>
              <a:rPr lang="ru-RU" sz="1000" dirty="0"/>
              <a:t>Рентгеновский аппарат АРИНА-11</a:t>
            </a:r>
          </a:p>
        </p:txBody>
      </p:sp>
      <p:sp>
        <p:nvSpPr>
          <p:cNvPr id="126" name="Текст 125">
            <a:extLst>
              <a:ext uri="{FF2B5EF4-FFF2-40B4-BE49-F238E27FC236}">
                <a16:creationId xmlns:a16="http://schemas.microsoft.com/office/drawing/2014/main" id="{7E3AC648-AA7A-3683-2DED-CBBA73D3BD5F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334490" y="5413889"/>
            <a:ext cx="1492802" cy="373063"/>
          </a:xfrm>
        </p:spPr>
        <p:txBody>
          <a:bodyPr/>
          <a:lstStyle/>
          <a:p>
            <a:pPr algn="ctr"/>
            <a:r>
              <a:rPr lang="ru-RU" sz="1000" dirty="0" err="1"/>
              <a:t>Спектроанализатор</a:t>
            </a:r>
            <a:r>
              <a:rPr lang="ru-RU" sz="1000" dirty="0"/>
              <a:t> </a:t>
            </a:r>
            <a:r>
              <a:rPr lang="en-US" sz="1000" dirty="0" err="1"/>
              <a:t>Thermo</a:t>
            </a:r>
            <a:r>
              <a:rPr lang="en-US" sz="1000" dirty="0"/>
              <a:t> </a:t>
            </a:r>
            <a:r>
              <a:rPr lang="en-US" sz="1000" dirty="0" err="1"/>
              <a:t>Niton</a:t>
            </a:r>
            <a:r>
              <a:rPr lang="en-US" sz="1000" dirty="0"/>
              <a:t> XL </a:t>
            </a:r>
            <a:r>
              <a:rPr lang="ru-RU" sz="1000" dirty="0"/>
              <a:t> </a:t>
            </a:r>
          </a:p>
        </p:txBody>
      </p:sp>
      <p:sp>
        <p:nvSpPr>
          <p:cNvPr id="128" name="Текст 127">
            <a:extLst>
              <a:ext uri="{FF2B5EF4-FFF2-40B4-BE49-F238E27FC236}">
                <a16:creationId xmlns:a16="http://schemas.microsoft.com/office/drawing/2014/main" id="{270620F5-76B1-A7AA-FBB0-3AFF6A11564F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10308866" y="5415962"/>
            <a:ext cx="1398826" cy="624111"/>
          </a:xfrm>
        </p:spPr>
        <p:txBody>
          <a:bodyPr/>
          <a:lstStyle/>
          <a:p>
            <a:pPr algn="ctr"/>
            <a:r>
              <a:rPr lang="kk-KZ" sz="1000" dirty="0"/>
              <a:t>Ультразвуковой дифектоскоп </a:t>
            </a:r>
            <a:r>
              <a:rPr lang="en-US" sz="1000" dirty="0" err="1"/>
              <a:t>Omniscan</a:t>
            </a:r>
            <a:r>
              <a:rPr lang="en-US" sz="1000" dirty="0"/>
              <a:t> MX 2</a:t>
            </a:r>
            <a:endParaRPr lang="ru-RU" sz="1000" dirty="0"/>
          </a:p>
        </p:txBody>
      </p:sp>
      <p:sp>
        <p:nvSpPr>
          <p:cNvPr id="2" name="object 52">
            <a:extLst>
              <a:ext uri="{FF2B5EF4-FFF2-40B4-BE49-F238E27FC236}">
                <a16:creationId xmlns:a16="http://schemas.microsoft.com/office/drawing/2014/main" id="{48D1E53C-B28A-6EDA-3971-24AA9EE155CE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34214" y="2011345"/>
            <a:ext cx="1075815" cy="678342"/>
          </a:xfrm>
          <a:prstGeom prst="rect">
            <a:avLst/>
          </a:prstGeom>
          <a:blipFill dpi="0" rotWithShape="0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ru-RU" altLang="ru-RU"/>
          </a:p>
        </p:txBody>
      </p:sp>
      <p:sp>
        <p:nvSpPr>
          <p:cNvPr id="15" name="object 53">
            <a:extLst>
              <a:ext uri="{FF2B5EF4-FFF2-40B4-BE49-F238E27FC236}">
                <a16:creationId xmlns:a16="http://schemas.microsoft.com/office/drawing/2014/main" id="{A2D02AB6-810C-3756-473A-FB08C120F2A5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775007" y="1946935"/>
            <a:ext cx="1010442" cy="739182"/>
          </a:xfrm>
          <a:prstGeom prst="rect">
            <a:avLst/>
          </a:prstGeom>
          <a:blipFill dpi="0" rotWithShape="0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ru-RU" altLang="ru-RU"/>
          </a:p>
        </p:txBody>
      </p:sp>
      <p:sp>
        <p:nvSpPr>
          <p:cNvPr id="16" name="object 55">
            <a:extLst>
              <a:ext uri="{FF2B5EF4-FFF2-40B4-BE49-F238E27FC236}">
                <a16:creationId xmlns:a16="http://schemas.microsoft.com/office/drawing/2014/main" id="{5E9D7AB7-A447-9CFE-69F1-25E9C9DB07F5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83822" y="2183975"/>
            <a:ext cx="1148756" cy="414569"/>
          </a:xfrm>
          <a:prstGeom prst="rect">
            <a:avLst/>
          </a:prstGeom>
          <a:blipFill dpi="0" rotWithShape="0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ru-RU" altLang="ru-RU"/>
          </a:p>
        </p:txBody>
      </p:sp>
      <p:sp>
        <p:nvSpPr>
          <p:cNvPr id="17" name="object 57">
            <a:extLst>
              <a:ext uri="{FF2B5EF4-FFF2-40B4-BE49-F238E27FC236}">
                <a16:creationId xmlns:a16="http://schemas.microsoft.com/office/drawing/2014/main" id="{95816AD0-2342-3649-688F-CA21C3AC8383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999392" y="1758758"/>
            <a:ext cx="274080" cy="1163637"/>
          </a:xfrm>
          <a:prstGeom prst="rect">
            <a:avLst/>
          </a:prstGeom>
          <a:blipFill dpi="0" rotWithShape="0">
            <a:blip r:embed="rId1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ru-RU" altLang="ru-RU"/>
          </a:p>
        </p:txBody>
      </p:sp>
      <p:sp>
        <p:nvSpPr>
          <p:cNvPr id="18" name="object 58">
            <a:extLst>
              <a:ext uri="{FF2B5EF4-FFF2-40B4-BE49-F238E27FC236}">
                <a16:creationId xmlns:a16="http://schemas.microsoft.com/office/drawing/2014/main" id="{33ACFABF-EE46-23F5-897A-0ADBC10C5997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473574" y="1923417"/>
            <a:ext cx="1231748" cy="682921"/>
          </a:xfrm>
          <a:prstGeom prst="rect">
            <a:avLst/>
          </a:prstGeom>
          <a:blipFill dpi="0" rotWithShape="0">
            <a:blip r:embed="rId1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ru-RU" altLang="ru-RU"/>
          </a:p>
        </p:txBody>
      </p:sp>
      <p:pic>
        <p:nvPicPr>
          <p:cNvPr id="19" name="Slide">
            <a:extLst>
              <a:ext uri="{FF2B5EF4-FFF2-40B4-BE49-F238E27FC236}">
                <a16:creationId xmlns:a16="http://schemas.microsoft.com/office/drawing/2014/main" id="{BD398FCE-2E50-FBB8-CC3D-91A1309A2FF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5994" t="23169" r="73532" b="66511"/>
          <a:stretch/>
        </p:blipFill>
        <p:spPr>
          <a:xfrm>
            <a:off x="10611122" y="1861001"/>
            <a:ext cx="780052" cy="911050"/>
          </a:xfrm>
          <a:prstGeom prst="rect">
            <a:avLst/>
          </a:prstGeom>
        </p:spPr>
      </p:pic>
      <p:pic>
        <p:nvPicPr>
          <p:cNvPr id="20" name="Slide">
            <a:extLst>
              <a:ext uri="{FF2B5EF4-FFF2-40B4-BE49-F238E27FC236}">
                <a16:creationId xmlns:a16="http://schemas.microsoft.com/office/drawing/2014/main" id="{0747BEB2-3ECA-E723-8488-F4CBA7968CC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2826" t="59646" r="70373" b="31025"/>
          <a:stretch/>
        </p:blipFill>
        <p:spPr>
          <a:xfrm>
            <a:off x="2756554" y="4265376"/>
            <a:ext cx="974841" cy="641575"/>
          </a:xfrm>
          <a:prstGeom prst="rect">
            <a:avLst/>
          </a:prstGeom>
        </p:spPr>
      </p:pic>
      <p:pic>
        <p:nvPicPr>
          <p:cNvPr id="21" name="Slide">
            <a:extLst>
              <a:ext uri="{FF2B5EF4-FFF2-40B4-BE49-F238E27FC236}">
                <a16:creationId xmlns:a16="http://schemas.microsoft.com/office/drawing/2014/main" id="{6AE615E3-5FFC-3D4F-6A29-2F6B7083283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2763" t="59149" r="50322" b="30749"/>
          <a:stretch/>
        </p:blipFill>
        <p:spPr>
          <a:xfrm>
            <a:off x="790669" y="4184382"/>
            <a:ext cx="981512" cy="694735"/>
          </a:xfrm>
          <a:prstGeom prst="rect">
            <a:avLst/>
          </a:prstGeom>
        </p:spPr>
      </p:pic>
      <p:pic>
        <p:nvPicPr>
          <p:cNvPr id="22" name="Slide">
            <a:extLst>
              <a:ext uri="{FF2B5EF4-FFF2-40B4-BE49-F238E27FC236}">
                <a16:creationId xmlns:a16="http://schemas.microsoft.com/office/drawing/2014/main" id="{D38FB3C1-76BC-6E72-7486-8369682363C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3979" t="77790" r="72153" b="12144"/>
          <a:stretch/>
        </p:blipFill>
        <p:spPr>
          <a:xfrm>
            <a:off x="4665324" y="4072726"/>
            <a:ext cx="1067254" cy="918046"/>
          </a:xfrm>
          <a:prstGeom prst="rect">
            <a:avLst/>
          </a:prstGeom>
        </p:spPr>
      </p:pic>
      <p:pic>
        <p:nvPicPr>
          <p:cNvPr id="23" name="Slide">
            <a:extLst>
              <a:ext uri="{FF2B5EF4-FFF2-40B4-BE49-F238E27FC236}">
                <a16:creationId xmlns:a16="http://schemas.microsoft.com/office/drawing/2014/main" id="{5E16867A-B42A-DF6A-CF18-2BE6E13D9B8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2932" t="23169" r="29708" b="66210"/>
          <a:stretch/>
        </p:blipFill>
        <p:spPr>
          <a:xfrm>
            <a:off x="6618914" y="4072726"/>
            <a:ext cx="1178188" cy="854241"/>
          </a:xfrm>
          <a:prstGeom prst="rect">
            <a:avLst/>
          </a:prstGeom>
        </p:spPr>
      </p:pic>
      <p:pic>
        <p:nvPicPr>
          <p:cNvPr id="24" name="Slide">
            <a:extLst>
              <a:ext uri="{FF2B5EF4-FFF2-40B4-BE49-F238E27FC236}">
                <a16:creationId xmlns:a16="http://schemas.microsoft.com/office/drawing/2014/main" id="{FD8F94A5-C097-C765-7759-95AB2CE9662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5976" t="78070" r="33326" b="11927"/>
          <a:stretch/>
        </p:blipFill>
        <p:spPr>
          <a:xfrm>
            <a:off x="8654550" y="4072726"/>
            <a:ext cx="828480" cy="918046"/>
          </a:xfrm>
          <a:prstGeom prst="rect">
            <a:avLst/>
          </a:prstGeom>
        </p:spPr>
      </p:pic>
      <p:pic>
        <p:nvPicPr>
          <p:cNvPr id="25" name="Slide">
            <a:extLst>
              <a:ext uri="{FF2B5EF4-FFF2-40B4-BE49-F238E27FC236}">
                <a16:creationId xmlns:a16="http://schemas.microsoft.com/office/drawing/2014/main" id="{EA83B963-64AA-18DD-6CC8-A8931C287DB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5204" t="41597" r="12218" b="48766"/>
          <a:stretch/>
        </p:blipFill>
        <p:spPr>
          <a:xfrm>
            <a:off x="10539931" y="4165218"/>
            <a:ext cx="936696" cy="85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0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"/>
</p:tagLst>
</file>

<file path=ppt/theme/theme1.xml><?xml version="1.0" encoding="utf-8"?>
<a:theme xmlns:a="http://schemas.openxmlformats.org/drawingml/2006/main" name="Светлый фон">
  <a:themeElements>
    <a:clrScheme name="PRESIUM.PRO">
      <a:dk1>
        <a:srgbClr val="242834"/>
      </a:dk1>
      <a:lt1>
        <a:srgbClr val="FFFFFF"/>
      </a:lt1>
      <a:dk2>
        <a:srgbClr val="D1D1D1"/>
      </a:dk2>
      <a:lt2>
        <a:srgbClr val="111111"/>
      </a:lt2>
      <a:accent1>
        <a:srgbClr val="1568E8"/>
      </a:accent1>
      <a:accent2>
        <a:srgbClr val="D61B76"/>
      </a:accent2>
      <a:accent3>
        <a:srgbClr val="EF9718"/>
      </a:accent3>
      <a:accent4>
        <a:srgbClr val="771BCD"/>
      </a:accent4>
      <a:accent5>
        <a:srgbClr val="11E9BA"/>
      </a:accent5>
      <a:accent6>
        <a:srgbClr val="1ECAE4"/>
      </a:accent6>
      <a:hlink>
        <a:srgbClr val="C2DFFD"/>
      </a:hlink>
      <a:folHlink>
        <a:srgbClr val="954F72"/>
      </a:folHlink>
    </a:clrScheme>
    <a:fontScheme name="Custom 2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ный фон">
  <a:themeElements>
    <a:clrScheme name="PRESIUM.PRO">
      <a:dk1>
        <a:srgbClr val="242834"/>
      </a:dk1>
      <a:lt1>
        <a:srgbClr val="FFFFFF"/>
      </a:lt1>
      <a:dk2>
        <a:srgbClr val="D1D1D1"/>
      </a:dk2>
      <a:lt2>
        <a:srgbClr val="111111"/>
      </a:lt2>
      <a:accent1>
        <a:srgbClr val="1568E8"/>
      </a:accent1>
      <a:accent2>
        <a:srgbClr val="D61B76"/>
      </a:accent2>
      <a:accent3>
        <a:srgbClr val="EF9718"/>
      </a:accent3>
      <a:accent4>
        <a:srgbClr val="771BCD"/>
      </a:accent4>
      <a:accent5>
        <a:srgbClr val="11E9BA"/>
      </a:accent5>
      <a:accent6>
        <a:srgbClr val="1ECAE4"/>
      </a:accent6>
      <a:hlink>
        <a:srgbClr val="C2DFFD"/>
      </a:hlink>
      <a:folHlink>
        <a:srgbClr val="954F72"/>
      </a:folHlink>
    </a:clrScheme>
    <a:fontScheme name="Custom 2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Разделители и титулы">
  <a:themeElements>
    <a:clrScheme name="PRESIUM.PRO">
      <a:dk1>
        <a:srgbClr val="242834"/>
      </a:dk1>
      <a:lt1>
        <a:srgbClr val="FFFFFF"/>
      </a:lt1>
      <a:dk2>
        <a:srgbClr val="D1D1D1"/>
      </a:dk2>
      <a:lt2>
        <a:srgbClr val="111111"/>
      </a:lt2>
      <a:accent1>
        <a:srgbClr val="1568E8"/>
      </a:accent1>
      <a:accent2>
        <a:srgbClr val="D61B76"/>
      </a:accent2>
      <a:accent3>
        <a:srgbClr val="EF9718"/>
      </a:accent3>
      <a:accent4>
        <a:srgbClr val="771BCD"/>
      </a:accent4>
      <a:accent5>
        <a:srgbClr val="11E9BA"/>
      </a:accent5>
      <a:accent6>
        <a:srgbClr val="1ECAE4"/>
      </a:accent6>
      <a:hlink>
        <a:srgbClr val="C2DFFD"/>
      </a:hlink>
      <a:folHlink>
        <a:srgbClr val="954F72"/>
      </a:folHlink>
    </a:clrScheme>
    <a:fontScheme name="Custom 2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40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5141</TotalTime>
  <Words>1266</Words>
  <Application>Microsoft Office PowerPoint</Application>
  <PresentationFormat>Широкоэкранный</PresentationFormat>
  <Paragraphs>220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19</vt:i4>
      </vt:variant>
    </vt:vector>
  </HeadingPairs>
  <TitlesOfParts>
    <vt:vector size="33" baseType="lpstr">
      <vt:lpstr>Arial</vt:lpstr>
      <vt:lpstr>Bahnschrift SemiBold</vt:lpstr>
      <vt:lpstr>Calibri</vt:lpstr>
      <vt:lpstr>Gotham Pro Light</vt:lpstr>
      <vt:lpstr>Montserrat</vt:lpstr>
      <vt:lpstr>Open Sans</vt:lpstr>
      <vt:lpstr>Open Sans Semibold</vt:lpstr>
      <vt:lpstr>Roboto</vt:lpstr>
      <vt:lpstr>Segoe UI</vt:lpstr>
      <vt:lpstr>Symbol</vt:lpstr>
      <vt:lpstr>Verdana</vt:lpstr>
      <vt:lpstr>Светлый фон</vt:lpstr>
      <vt:lpstr>Темный фон</vt:lpstr>
      <vt:lpstr>Разделители и титулы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Paul Ryabov</dc:creator>
  <cp:keywords/>
  <dc:description/>
  <cp:lastModifiedBy>j 1</cp:lastModifiedBy>
  <cp:revision>305</cp:revision>
  <dcterms:created xsi:type="dcterms:W3CDTF">2019-02-06T11:18:04Z</dcterms:created>
  <dcterms:modified xsi:type="dcterms:W3CDTF">2024-06-18T11:49:49Z</dcterms:modified>
  <cp:category/>
</cp:coreProperties>
</file>